
<file path=[Content_Types].xml><?xml version="1.0" encoding="utf-8"?>
<Types xmlns="http://schemas.openxmlformats.org/package/2006/content-types">
  <Default Extension="gif" ContentType="image/gi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2" r:id="rId4"/>
  </p:sldMasterIdLst>
  <p:notesMasterIdLst>
    <p:notesMasterId r:id="rId91"/>
  </p:notesMasterIdLst>
  <p:sldIdLst>
    <p:sldId id="256" r:id="rId5"/>
    <p:sldId id="580" r:id="rId6"/>
    <p:sldId id="258" r:id="rId7"/>
    <p:sldId id="265" r:id="rId8"/>
    <p:sldId id="566" r:id="rId9"/>
    <p:sldId id="266" r:id="rId10"/>
    <p:sldId id="542" r:id="rId11"/>
    <p:sldId id="507" r:id="rId12"/>
    <p:sldId id="450" r:id="rId13"/>
    <p:sldId id="451" r:id="rId14"/>
    <p:sldId id="508" r:id="rId15"/>
    <p:sldId id="579" r:id="rId16"/>
    <p:sldId id="455" r:id="rId17"/>
    <p:sldId id="456" r:id="rId18"/>
    <p:sldId id="457" r:id="rId19"/>
    <p:sldId id="459" r:id="rId20"/>
    <p:sldId id="460" r:id="rId21"/>
    <p:sldId id="461" r:id="rId22"/>
    <p:sldId id="462" r:id="rId23"/>
    <p:sldId id="463" r:id="rId24"/>
    <p:sldId id="464" r:id="rId25"/>
    <p:sldId id="391" r:id="rId26"/>
    <p:sldId id="467" r:id="rId27"/>
    <p:sldId id="468" r:id="rId28"/>
    <p:sldId id="469" r:id="rId29"/>
    <p:sldId id="470" r:id="rId30"/>
    <p:sldId id="471" r:id="rId31"/>
    <p:sldId id="472" r:id="rId32"/>
    <p:sldId id="473" r:id="rId33"/>
    <p:sldId id="474" r:id="rId34"/>
    <p:sldId id="557" r:id="rId35"/>
    <p:sldId id="543" r:id="rId36"/>
    <p:sldId id="583" r:id="rId37"/>
    <p:sldId id="582" r:id="rId38"/>
    <p:sldId id="584" r:id="rId39"/>
    <p:sldId id="568" r:id="rId40"/>
    <p:sldId id="569" r:id="rId41"/>
    <p:sldId id="573" r:id="rId42"/>
    <p:sldId id="570" r:id="rId43"/>
    <p:sldId id="574" r:id="rId44"/>
    <p:sldId id="571" r:id="rId45"/>
    <p:sldId id="575" r:id="rId46"/>
    <p:sldId id="475" r:id="rId47"/>
    <p:sldId id="509" r:id="rId48"/>
    <p:sldId id="551" r:id="rId49"/>
    <p:sldId id="547" r:id="rId50"/>
    <p:sldId id="511" r:id="rId51"/>
    <p:sldId id="512" r:id="rId52"/>
    <p:sldId id="514" r:id="rId53"/>
    <p:sldId id="516" r:id="rId54"/>
    <p:sldId id="517" r:id="rId55"/>
    <p:sldId id="518" r:id="rId56"/>
    <p:sldId id="576" r:id="rId57"/>
    <p:sldId id="521" r:id="rId58"/>
    <p:sldId id="522" r:id="rId59"/>
    <p:sldId id="523" r:id="rId60"/>
    <p:sldId id="558" r:id="rId61"/>
    <p:sldId id="555" r:id="rId62"/>
    <p:sldId id="585" r:id="rId63"/>
    <p:sldId id="586" r:id="rId64"/>
    <p:sldId id="448" r:id="rId65"/>
    <p:sldId id="572" r:id="rId66"/>
    <p:sldId id="524" r:id="rId67"/>
    <p:sldId id="550" r:id="rId68"/>
    <p:sldId id="553" r:id="rId69"/>
    <p:sldId id="552" r:id="rId70"/>
    <p:sldId id="527" r:id="rId71"/>
    <p:sldId id="528" r:id="rId72"/>
    <p:sldId id="529" r:id="rId73"/>
    <p:sldId id="530" r:id="rId74"/>
    <p:sldId id="531" r:id="rId75"/>
    <p:sldId id="532" r:id="rId76"/>
    <p:sldId id="564" r:id="rId77"/>
    <p:sldId id="533" r:id="rId78"/>
    <p:sldId id="534" r:id="rId79"/>
    <p:sldId id="560" r:id="rId80"/>
    <p:sldId id="562" r:id="rId81"/>
    <p:sldId id="587" r:id="rId82"/>
    <p:sldId id="563" r:id="rId83"/>
    <p:sldId id="588" r:id="rId84"/>
    <p:sldId id="561" r:id="rId85"/>
    <p:sldId id="356" r:id="rId86"/>
    <p:sldId id="355" r:id="rId87"/>
    <p:sldId id="368" r:id="rId88"/>
    <p:sldId id="361" r:id="rId89"/>
    <p:sldId id="565" r:id="rId9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05180F75-A727-65FB-133B-3AB804A6B130}" name="Dr Virginie MONGBO ADE" initials="DA" userId="S::vmongade_yahoo.com#ext#@worldhealthorg.onmicrosoft.com::a223922b-5fa0-445f-980f-759e866b66ce" providerId="AD"/>
  <p188:author id="{CE3F4ECB-56DD-20D5-704E-51FCCDB6670F}" name="GOMEZ, Paula" initials="GP" userId="S::gomezp@who.int::c93cf399-3ed7-4230-9282-8831e3fe5ae7" providerId="AD"/>
  <p188:author id="{4CDE75D2-1C08-69EE-CE51-055E8EC51437}" name="Greiner, Ashley L. (CDC/DDPHSIS/CGH/DGHP)" initials="GAL(" userId="S::iwh2@cdc.gov::6ea38fa0-7bca-4740-b588-c5cff84688d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ompte Microsoft" initials="CM" lastIdx="7" clrIdx="0">
    <p:extLst>
      <p:ext uri="{19B8F6BF-5375-455C-9EA6-DF929625EA0E}">
        <p15:presenceInfo xmlns:p15="http://schemas.microsoft.com/office/powerpoint/2012/main" userId="a000d49bf1ac71b7" providerId="Windows Live"/>
      </p:ext>
    </p:extLst>
  </p:cmAuthor>
  <p:cmAuthor id="2" name="EZZINE, Hind" initials="EH" lastIdx="17" clrIdx="1">
    <p:extLst>
      <p:ext uri="{19B8F6BF-5375-455C-9EA6-DF929625EA0E}">
        <p15:presenceInfo xmlns:p15="http://schemas.microsoft.com/office/powerpoint/2012/main" userId="S::ezzineh@who.int::edcab00f-6318-46e5-a4a9-188b01ee222f" providerId="AD"/>
      </p:ext>
    </p:extLst>
  </p:cmAuthor>
  <p:cmAuthor id="3" name="GOMEZ, Paula" initials="GP" lastIdx="16" clrIdx="2">
    <p:extLst>
      <p:ext uri="{19B8F6BF-5375-455C-9EA6-DF929625EA0E}">
        <p15:presenceInfo xmlns:p15="http://schemas.microsoft.com/office/powerpoint/2012/main" userId="S::gomezp@who.int::c93cf399-3ed7-4230-9282-8831e3fe5ae7" providerId="AD"/>
      </p:ext>
    </p:extLst>
  </p:cmAuthor>
  <p:cmAuthor id="4" name="philippe le duff" initials="pl" lastIdx="5" clrIdx="3">
    <p:extLst>
      <p:ext uri="{19B8F6BF-5375-455C-9EA6-DF929625EA0E}">
        <p15:presenceInfo xmlns:p15="http://schemas.microsoft.com/office/powerpoint/2012/main" userId="20e635ec4fe25ac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776"/>
    <a:srgbClr val="003DB8"/>
    <a:srgbClr val="65A000"/>
    <a:srgbClr val="A1010D"/>
    <a:srgbClr val="951D19"/>
    <a:srgbClr val="729E03"/>
    <a:srgbClr val="FEFEFE"/>
    <a:srgbClr val="932926"/>
    <a:srgbClr val="A2000C"/>
    <a:srgbClr val="9B1E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99C938-3CCE-4521-9240-ECFC4B7409CB}" v="37" dt="2024-11-07T16:05:52.076"/>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wholeTbl>
    <a:band2H>
      <a:tcTxStyle/>
      <a:tcStyle>
        <a:tcBdr/>
        <a:fill>
          <a:solidFill>
            <a:srgbClr val="FFFFFF"/>
          </a:solidFill>
        </a:fill>
      </a:tcStyle>
    </a:band2H>
    <a:firstCo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Col>
    <a:la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727" autoAdjust="0"/>
  </p:normalViewPr>
  <p:slideViewPr>
    <p:cSldViewPr snapToGrid="0">
      <p:cViewPr varScale="1">
        <p:scale>
          <a:sx n="80" d="100"/>
          <a:sy n="80" d="100"/>
        </p:scale>
        <p:origin x="11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slide" Target="slides/slide85.xml"/><Relationship Id="rId97"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presProps" Target="presProps.xml"/><Relationship Id="rId98"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viewProps" Target="viewProps.xml"/><Relationship Id="rId9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ffman, Adela (CDC/GHC/DGHP)" userId="64afb8b8-f072-4c9e-9ef9-cff9a66c6b39" providerId="ADAL" clId="{532EB1B9-4C82-4809-B804-641BAD43EB85}"/>
    <pc:docChg chg="undo custSel modSld">
      <pc:chgData name="Hoffman, Adela (CDC/GHC/DGHP)" userId="64afb8b8-f072-4c9e-9ef9-cff9a66c6b39" providerId="ADAL" clId="{532EB1B9-4C82-4809-B804-641BAD43EB85}" dt="2024-08-20T03:18:01.306" v="109" actId="20577"/>
      <pc:docMkLst>
        <pc:docMk/>
      </pc:docMkLst>
      <pc:sldChg chg="modNotesTx">
        <pc:chgData name="Hoffman, Adela (CDC/GHC/DGHP)" userId="64afb8b8-f072-4c9e-9ef9-cff9a66c6b39" providerId="ADAL" clId="{532EB1B9-4C82-4809-B804-641BAD43EB85}" dt="2024-08-20T02:59:55.579" v="10" actId="20577"/>
        <pc:sldMkLst>
          <pc:docMk/>
          <pc:sldMk cId="969178468" sldId="456"/>
        </pc:sldMkLst>
      </pc:sldChg>
      <pc:sldChg chg="modNotesTx">
        <pc:chgData name="Hoffman, Adela (CDC/GHC/DGHP)" userId="64afb8b8-f072-4c9e-9ef9-cff9a66c6b39" providerId="ADAL" clId="{532EB1B9-4C82-4809-B804-641BAD43EB85}" dt="2024-08-20T03:00:15.781" v="12" actId="20577"/>
        <pc:sldMkLst>
          <pc:docMk/>
          <pc:sldMk cId="3301035901" sldId="457"/>
        </pc:sldMkLst>
      </pc:sldChg>
      <pc:sldChg chg="modNotesTx">
        <pc:chgData name="Hoffman, Adela (CDC/GHC/DGHP)" userId="64afb8b8-f072-4c9e-9ef9-cff9a66c6b39" providerId="ADAL" clId="{532EB1B9-4C82-4809-B804-641BAD43EB85}" dt="2024-08-20T03:00:41.707" v="22" actId="20577"/>
        <pc:sldMkLst>
          <pc:docMk/>
          <pc:sldMk cId="3265516573" sldId="459"/>
        </pc:sldMkLst>
      </pc:sldChg>
      <pc:sldChg chg="modNotesTx">
        <pc:chgData name="Hoffman, Adela (CDC/GHC/DGHP)" userId="64afb8b8-f072-4c9e-9ef9-cff9a66c6b39" providerId="ADAL" clId="{532EB1B9-4C82-4809-B804-641BAD43EB85}" dt="2024-08-20T03:02:18.557" v="23" actId="20577"/>
        <pc:sldMkLst>
          <pc:docMk/>
          <pc:sldMk cId="3981350830" sldId="462"/>
        </pc:sldMkLst>
      </pc:sldChg>
      <pc:sldChg chg="modNotesTx">
        <pc:chgData name="Hoffman, Adela (CDC/GHC/DGHP)" userId="64afb8b8-f072-4c9e-9ef9-cff9a66c6b39" providerId="ADAL" clId="{532EB1B9-4C82-4809-B804-641BAD43EB85}" dt="2024-08-20T03:03:19.465" v="27" actId="20577"/>
        <pc:sldMkLst>
          <pc:docMk/>
          <pc:sldMk cId="2410680921" sldId="463"/>
        </pc:sldMkLst>
      </pc:sldChg>
      <pc:sldChg chg="modNotesTx">
        <pc:chgData name="Hoffman, Adela (CDC/GHC/DGHP)" userId="64afb8b8-f072-4c9e-9ef9-cff9a66c6b39" providerId="ADAL" clId="{532EB1B9-4C82-4809-B804-641BAD43EB85}" dt="2024-08-20T03:04:29.088" v="69" actId="20577"/>
        <pc:sldMkLst>
          <pc:docMk/>
          <pc:sldMk cId="3931251670" sldId="468"/>
        </pc:sldMkLst>
      </pc:sldChg>
      <pc:sldChg chg="modNotesTx">
        <pc:chgData name="Hoffman, Adela (CDC/GHC/DGHP)" userId="64afb8b8-f072-4c9e-9ef9-cff9a66c6b39" providerId="ADAL" clId="{532EB1B9-4C82-4809-B804-641BAD43EB85}" dt="2024-08-20T03:04:55.467" v="70"/>
        <pc:sldMkLst>
          <pc:docMk/>
          <pc:sldMk cId="560501001" sldId="469"/>
        </pc:sldMkLst>
      </pc:sldChg>
      <pc:sldChg chg="modNotesTx">
        <pc:chgData name="Hoffman, Adela (CDC/GHC/DGHP)" userId="64afb8b8-f072-4c9e-9ef9-cff9a66c6b39" providerId="ADAL" clId="{532EB1B9-4C82-4809-B804-641BAD43EB85}" dt="2024-08-20T03:06:24.924" v="77" actId="20577"/>
        <pc:sldMkLst>
          <pc:docMk/>
          <pc:sldMk cId="1295967791" sldId="472"/>
        </pc:sldMkLst>
      </pc:sldChg>
      <pc:sldChg chg="modNotesTx">
        <pc:chgData name="Hoffman, Adela (CDC/GHC/DGHP)" userId="64afb8b8-f072-4c9e-9ef9-cff9a66c6b39" providerId="ADAL" clId="{532EB1B9-4C82-4809-B804-641BAD43EB85}" dt="2024-08-20T03:06:01.072" v="74" actId="20577"/>
        <pc:sldMkLst>
          <pc:docMk/>
          <pc:sldMk cId="2100529079" sldId="473"/>
        </pc:sldMkLst>
      </pc:sldChg>
      <pc:sldChg chg="modNotesTx">
        <pc:chgData name="Hoffman, Adela (CDC/GHC/DGHP)" userId="64afb8b8-f072-4c9e-9ef9-cff9a66c6b39" providerId="ADAL" clId="{532EB1B9-4C82-4809-B804-641BAD43EB85}" dt="2024-08-20T03:06:54.635" v="79" actId="20577"/>
        <pc:sldMkLst>
          <pc:docMk/>
          <pc:sldMk cId="3907581316" sldId="474"/>
        </pc:sldMkLst>
      </pc:sldChg>
      <pc:sldChg chg="modNotesTx">
        <pc:chgData name="Hoffman, Adela (CDC/GHC/DGHP)" userId="64afb8b8-f072-4c9e-9ef9-cff9a66c6b39" providerId="ADAL" clId="{532EB1B9-4C82-4809-B804-641BAD43EB85}" dt="2024-08-20T03:07:19.153" v="80" actId="20577"/>
        <pc:sldMkLst>
          <pc:docMk/>
          <pc:sldMk cId="579567057" sldId="511"/>
        </pc:sldMkLst>
      </pc:sldChg>
      <pc:sldChg chg="modNotesTx">
        <pc:chgData name="Hoffman, Adela (CDC/GHC/DGHP)" userId="64afb8b8-f072-4c9e-9ef9-cff9a66c6b39" providerId="ADAL" clId="{532EB1B9-4C82-4809-B804-641BAD43EB85}" dt="2024-08-20T03:08:06.708" v="82" actId="20577"/>
        <pc:sldMkLst>
          <pc:docMk/>
          <pc:sldMk cId="578023999" sldId="516"/>
        </pc:sldMkLst>
      </pc:sldChg>
      <pc:sldChg chg="modNotesTx">
        <pc:chgData name="Hoffman, Adela (CDC/GHC/DGHP)" userId="64afb8b8-f072-4c9e-9ef9-cff9a66c6b39" providerId="ADAL" clId="{532EB1B9-4C82-4809-B804-641BAD43EB85}" dt="2024-08-20T03:08:58.472" v="89" actId="20577"/>
        <pc:sldMkLst>
          <pc:docMk/>
          <pc:sldMk cId="3980472223" sldId="517"/>
        </pc:sldMkLst>
      </pc:sldChg>
      <pc:sldChg chg="modNotesTx">
        <pc:chgData name="Hoffman, Adela (CDC/GHC/DGHP)" userId="64afb8b8-f072-4c9e-9ef9-cff9a66c6b39" providerId="ADAL" clId="{532EB1B9-4C82-4809-B804-641BAD43EB85}" dt="2024-08-20T03:10:20.967" v="91" actId="20577"/>
        <pc:sldMkLst>
          <pc:docMk/>
          <pc:sldMk cId="2959694941" sldId="518"/>
        </pc:sldMkLst>
      </pc:sldChg>
      <pc:sldChg chg="modNotesTx">
        <pc:chgData name="Hoffman, Adela (CDC/GHC/DGHP)" userId="64afb8b8-f072-4c9e-9ef9-cff9a66c6b39" providerId="ADAL" clId="{532EB1B9-4C82-4809-B804-641BAD43EB85}" dt="2024-08-20T03:11:05.970" v="95" actId="20577"/>
        <pc:sldMkLst>
          <pc:docMk/>
          <pc:sldMk cId="3306197892" sldId="521"/>
        </pc:sldMkLst>
      </pc:sldChg>
      <pc:sldChg chg="modNotesTx">
        <pc:chgData name="Hoffman, Adela (CDC/GHC/DGHP)" userId="64afb8b8-f072-4c9e-9ef9-cff9a66c6b39" providerId="ADAL" clId="{532EB1B9-4C82-4809-B804-641BAD43EB85}" dt="2024-08-20T03:12:40.257" v="100" actId="20577"/>
        <pc:sldMkLst>
          <pc:docMk/>
          <pc:sldMk cId="621419854" sldId="528"/>
        </pc:sldMkLst>
      </pc:sldChg>
      <pc:sldChg chg="modNotesTx">
        <pc:chgData name="Hoffman, Adela (CDC/GHC/DGHP)" userId="64afb8b8-f072-4c9e-9ef9-cff9a66c6b39" providerId="ADAL" clId="{532EB1B9-4C82-4809-B804-641BAD43EB85}" dt="2024-08-20T03:13:26.913" v="104" actId="20577"/>
        <pc:sldMkLst>
          <pc:docMk/>
          <pc:sldMk cId="1118460709" sldId="529"/>
        </pc:sldMkLst>
      </pc:sldChg>
      <pc:sldChg chg="modNotesTx">
        <pc:chgData name="Hoffman, Adela (CDC/GHC/DGHP)" userId="64afb8b8-f072-4c9e-9ef9-cff9a66c6b39" providerId="ADAL" clId="{532EB1B9-4C82-4809-B804-641BAD43EB85}" dt="2024-08-20T03:16:25.600" v="107" actId="20577"/>
        <pc:sldMkLst>
          <pc:docMk/>
          <pc:sldMk cId="3734107051" sldId="530"/>
        </pc:sldMkLst>
      </pc:sldChg>
      <pc:sldChg chg="modNotesTx">
        <pc:chgData name="Hoffman, Adela (CDC/GHC/DGHP)" userId="64afb8b8-f072-4c9e-9ef9-cff9a66c6b39" providerId="ADAL" clId="{532EB1B9-4C82-4809-B804-641BAD43EB85}" dt="2024-08-20T03:14:39.432" v="105"/>
        <pc:sldMkLst>
          <pc:docMk/>
          <pc:sldMk cId="1337507520" sldId="531"/>
        </pc:sldMkLst>
      </pc:sldChg>
      <pc:sldChg chg="modNotesTx">
        <pc:chgData name="Hoffman, Adela (CDC/GHC/DGHP)" userId="64afb8b8-f072-4c9e-9ef9-cff9a66c6b39" providerId="ADAL" clId="{532EB1B9-4C82-4809-B804-641BAD43EB85}" dt="2024-08-20T03:18:01.306" v="109" actId="20577"/>
        <pc:sldMkLst>
          <pc:docMk/>
          <pc:sldMk cId="2080759769" sldId="533"/>
        </pc:sldMkLst>
      </pc:sldChg>
    </pc:docChg>
  </pc:docChgLst>
  <pc:docChgLst>
    <pc:chgData name="GOMEZ, Paula" userId="S::gomezp@who.int::c93cf399-3ed7-4230-9282-8831e3fe5ae7" providerId="AD" clId="Web-{4AD9DC53-6D62-A6A7-F366-38CAC5BD684C}"/>
    <pc:docChg chg="modSld">
      <pc:chgData name="GOMEZ, Paula" userId="S::gomezp@who.int::c93cf399-3ed7-4230-9282-8831e3fe5ae7" providerId="AD" clId="Web-{4AD9DC53-6D62-A6A7-F366-38CAC5BD684C}" dt="2024-08-20T08:56:18.188" v="11" actId="20577"/>
      <pc:docMkLst>
        <pc:docMk/>
      </pc:docMkLst>
      <pc:sldChg chg="modSp">
        <pc:chgData name="GOMEZ, Paula" userId="S::gomezp@who.int::c93cf399-3ed7-4230-9282-8831e3fe5ae7" providerId="AD" clId="Web-{4AD9DC53-6D62-A6A7-F366-38CAC5BD684C}" dt="2024-08-20T08:55:27.717" v="2" actId="20577"/>
        <pc:sldMkLst>
          <pc:docMk/>
          <pc:sldMk cId="936520509" sldId="583"/>
        </pc:sldMkLst>
        <pc:spChg chg="mod">
          <ac:chgData name="GOMEZ, Paula" userId="S::gomezp@who.int::c93cf399-3ed7-4230-9282-8831e3fe5ae7" providerId="AD" clId="Web-{4AD9DC53-6D62-A6A7-F366-38CAC5BD684C}" dt="2024-08-20T08:55:27.717" v="2" actId="20577"/>
          <ac:spMkLst>
            <pc:docMk/>
            <pc:sldMk cId="936520509" sldId="583"/>
            <ac:spMk id="628" creationId="{00000000-0000-0000-0000-000000000000}"/>
          </ac:spMkLst>
        </pc:spChg>
      </pc:sldChg>
      <pc:sldChg chg="modSp">
        <pc:chgData name="GOMEZ, Paula" userId="S::gomezp@who.int::c93cf399-3ed7-4230-9282-8831e3fe5ae7" providerId="AD" clId="Web-{4AD9DC53-6D62-A6A7-F366-38CAC5BD684C}" dt="2024-08-20T08:56:18.188" v="11" actId="20577"/>
        <pc:sldMkLst>
          <pc:docMk/>
          <pc:sldMk cId="1487855941" sldId="585"/>
        </pc:sldMkLst>
        <pc:spChg chg="mod">
          <ac:chgData name="GOMEZ, Paula" userId="S::gomezp@who.int::c93cf399-3ed7-4230-9282-8831e3fe5ae7" providerId="AD" clId="Web-{4AD9DC53-6D62-A6A7-F366-38CAC5BD684C}" dt="2024-08-20T08:56:18.188" v="11" actId="20577"/>
          <ac:spMkLst>
            <pc:docMk/>
            <pc:sldMk cId="1487855941" sldId="585"/>
            <ac:spMk id="628" creationId="{00000000-0000-0000-0000-000000000000}"/>
          </ac:spMkLst>
        </pc:spChg>
      </pc:sldChg>
      <pc:sldChg chg="modSp">
        <pc:chgData name="GOMEZ, Paula" userId="S::gomezp@who.int::c93cf399-3ed7-4230-9282-8831e3fe5ae7" providerId="AD" clId="Web-{4AD9DC53-6D62-A6A7-F366-38CAC5BD684C}" dt="2024-08-20T08:56:10.203" v="10" actId="20577"/>
        <pc:sldMkLst>
          <pc:docMk/>
          <pc:sldMk cId="594235126" sldId="587"/>
        </pc:sldMkLst>
        <pc:spChg chg="mod">
          <ac:chgData name="GOMEZ, Paula" userId="S::gomezp@who.int::c93cf399-3ed7-4230-9282-8831e3fe5ae7" providerId="AD" clId="Web-{4AD9DC53-6D62-A6A7-F366-38CAC5BD684C}" dt="2024-08-20T08:56:10.203" v="10" actId="20577"/>
          <ac:spMkLst>
            <pc:docMk/>
            <pc:sldMk cId="594235126" sldId="587"/>
            <ac:spMk id="628" creationId="{00000000-0000-0000-0000-000000000000}"/>
          </ac:spMkLst>
        </pc:spChg>
      </pc:sldChg>
    </pc:docChg>
  </pc:docChgLst>
  <pc:docChgLst>
    <pc:chgData name="GOMEZ, Paula" userId="c93cf399-3ed7-4230-9282-8831e3fe5ae7" providerId="ADAL" clId="{0799C938-3CCE-4521-9240-ECFC4B7409CB}"/>
    <pc:docChg chg="custSel delSld modSld modMainMaster">
      <pc:chgData name="GOMEZ, Paula" userId="c93cf399-3ed7-4230-9282-8831e3fe5ae7" providerId="ADAL" clId="{0799C938-3CCE-4521-9240-ECFC4B7409CB}" dt="2024-11-07T16:07:44.367" v="885" actId="1076"/>
      <pc:docMkLst>
        <pc:docMk/>
      </pc:docMkLst>
      <pc:sldChg chg="modSp mod">
        <pc:chgData name="GOMEZ, Paula" userId="c93cf399-3ed7-4230-9282-8831e3fe5ae7" providerId="ADAL" clId="{0799C938-3CCE-4521-9240-ECFC4B7409CB}" dt="2024-11-07T15:12:39.211" v="8" actId="20577"/>
        <pc:sldMkLst>
          <pc:docMk/>
          <pc:sldMk cId="0" sldId="256"/>
        </pc:sldMkLst>
        <pc:spChg chg="mod">
          <ac:chgData name="GOMEZ, Paula" userId="c93cf399-3ed7-4230-9282-8831e3fe5ae7" providerId="ADAL" clId="{0799C938-3CCE-4521-9240-ECFC4B7409CB}" dt="2024-11-07T15:12:39.211" v="8" actId="20577"/>
          <ac:spMkLst>
            <pc:docMk/>
            <pc:sldMk cId="0" sldId="256"/>
            <ac:spMk id="562" creationId="{00000000-0000-0000-0000-000000000000}"/>
          </ac:spMkLst>
        </pc:spChg>
      </pc:sldChg>
      <pc:sldChg chg="modSp">
        <pc:chgData name="GOMEZ, Paula" userId="c93cf399-3ed7-4230-9282-8831e3fe5ae7" providerId="ADAL" clId="{0799C938-3CCE-4521-9240-ECFC4B7409CB}" dt="2024-11-07T15:53:04.505" v="720"/>
        <pc:sldMkLst>
          <pc:docMk/>
          <pc:sldMk cId="2796648425" sldId="355"/>
        </pc:sldMkLst>
        <pc:spChg chg="mod">
          <ac:chgData name="GOMEZ, Paula" userId="c93cf399-3ed7-4230-9282-8831e3fe5ae7" providerId="ADAL" clId="{0799C938-3CCE-4521-9240-ECFC4B7409CB}" dt="2024-11-07T15:53:04.505" v="720"/>
          <ac:spMkLst>
            <pc:docMk/>
            <pc:sldMk cId="2796648425" sldId="355"/>
            <ac:spMk id="3" creationId="{2DB22FC3-37BF-4C09-8263-5883360B3D07}"/>
          </ac:spMkLst>
        </pc:spChg>
      </pc:sldChg>
      <pc:sldChg chg="addSp modSp mod modClrScheme chgLayout">
        <pc:chgData name="GOMEZ, Paula" userId="c93cf399-3ed7-4230-9282-8831e3fe5ae7" providerId="ADAL" clId="{0799C938-3CCE-4521-9240-ECFC4B7409CB}" dt="2024-11-07T15:51:04.630" v="668" actId="1076"/>
        <pc:sldMkLst>
          <pc:docMk/>
          <pc:sldMk cId="2210347919" sldId="368"/>
        </pc:sldMkLst>
        <pc:spChg chg="mod ord">
          <ac:chgData name="GOMEZ, Paula" userId="c93cf399-3ed7-4230-9282-8831e3fe5ae7" providerId="ADAL" clId="{0799C938-3CCE-4521-9240-ECFC4B7409CB}" dt="2024-11-07T15:50:51.310" v="660" actId="700"/>
          <ac:spMkLst>
            <pc:docMk/>
            <pc:sldMk cId="2210347919" sldId="368"/>
            <ac:spMk id="2" creationId="{238988E4-2820-149D-5E8E-36F8014A962B}"/>
          </ac:spMkLst>
        </pc:spChg>
        <pc:spChg chg="add mod ord">
          <ac:chgData name="GOMEZ, Paula" userId="c93cf399-3ed7-4230-9282-8831e3fe5ae7" providerId="ADAL" clId="{0799C938-3CCE-4521-9240-ECFC4B7409CB}" dt="2024-11-07T15:51:04.630" v="668" actId="1076"/>
          <ac:spMkLst>
            <pc:docMk/>
            <pc:sldMk cId="2210347919" sldId="368"/>
            <ac:spMk id="3" creationId="{DC88CF03-3BD6-3985-ACF3-B35B36E3185C}"/>
          </ac:spMkLst>
        </pc:spChg>
      </pc:sldChg>
      <pc:sldChg chg="addSp delSp modSp mod">
        <pc:chgData name="GOMEZ, Paula" userId="c93cf399-3ed7-4230-9282-8831e3fe5ae7" providerId="ADAL" clId="{0799C938-3CCE-4521-9240-ECFC4B7409CB}" dt="2024-11-07T15:33:58.773" v="405" actId="20577"/>
        <pc:sldMkLst>
          <pc:docMk/>
          <pc:sldMk cId="1393804152" sldId="391"/>
        </pc:sldMkLst>
        <pc:spChg chg="mod">
          <ac:chgData name="GOMEZ, Paula" userId="c93cf399-3ed7-4230-9282-8831e3fe5ae7" providerId="ADAL" clId="{0799C938-3CCE-4521-9240-ECFC4B7409CB}" dt="2024-11-07T15:33:33.657" v="403" actId="1076"/>
          <ac:spMkLst>
            <pc:docMk/>
            <pc:sldMk cId="1393804152" sldId="391"/>
            <ac:spMk id="6" creationId="{00000000-0000-0000-0000-000000000000}"/>
          </ac:spMkLst>
        </pc:spChg>
        <pc:spChg chg="mod">
          <ac:chgData name="GOMEZ, Paula" userId="c93cf399-3ed7-4230-9282-8831e3fe5ae7" providerId="ADAL" clId="{0799C938-3CCE-4521-9240-ECFC4B7409CB}" dt="2024-11-07T15:33:58.773" v="405" actId="20577"/>
          <ac:spMkLst>
            <pc:docMk/>
            <pc:sldMk cId="1393804152" sldId="391"/>
            <ac:spMk id="10" creationId="{00000000-0000-0000-0000-000000000000}"/>
          </ac:spMkLst>
        </pc:spChg>
        <pc:spChg chg="del">
          <ac:chgData name="GOMEZ, Paula" userId="c93cf399-3ed7-4230-9282-8831e3fe5ae7" providerId="ADAL" clId="{0799C938-3CCE-4521-9240-ECFC4B7409CB}" dt="2024-11-07T15:33:27.512" v="402" actId="478"/>
          <ac:spMkLst>
            <pc:docMk/>
            <pc:sldMk cId="1393804152" sldId="391"/>
            <ac:spMk id="11" creationId="{00000000-0000-0000-0000-000000000000}"/>
          </ac:spMkLst>
        </pc:spChg>
        <pc:picChg chg="add mod">
          <ac:chgData name="GOMEZ, Paula" userId="c93cf399-3ed7-4230-9282-8831e3fe5ae7" providerId="ADAL" clId="{0799C938-3CCE-4521-9240-ECFC4B7409CB}" dt="2024-11-07T15:33:24.764" v="401" actId="167"/>
          <ac:picMkLst>
            <pc:docMk/>
            <pc:sldMk cId="1393804152" sldId="391"/>
            <ac:picMk id="3" creationId="{5D1A80B1-3052-A733-D024-23ECFD2A4DE1}"/>
          </ac:picMkLst>
        </pc:picChg>
        <pc:picChg chg="del">
          <ac:chgData name="GOMEZ, Paula" userId="c93cf399-3ed7-4230-9282-8831e3fe5ae7" providerId="ADAL" clId="{0799C938-3CCE-4521-9240-ECFC4B7409CB}" dt="2024-11-07T15:33:18.227" v="399" actId="478"/>
          <ac:picMkLst>
            <pc:docMk/>
            <pc:sldMk cId="1393804152" sldId="391"/>
            <ac:picMk id="4" creationId="{00000000-0000-0000-0000-000000000000}"/>
          </ac:picMkLst>
        </pc:picChg>
      </pc:sldChg>
      <pc:sldChg chg="modSp mod modShow">
        <pc:chgData name="GOMEZ, Paula" userId="c93cf399-3ed7-4230-9282-8831e3fe5ae7" providerId="ADAL" clId="{0799C938-3CCE-4521-9240-ECFC4B7409CB}" dt="2024-11-07T15:15:55.787" v="68"/>
        <pc:sldMkLst>
          <pc:docMk/>
          <pc:sldMk cId="3971814728" sldId="450"/>
        </pc:sldMkLst>
        <pc:spChg chg="mod">
          <ac:chgData name="GOMEZ, Paula" userId="c93cf399-3ed7-4230-9282-8831e3fe5ae7" providerId="ADAL" clId="{0799C938-3CCE-4521-9240-ECFC4B7409CB}" dt="2024-11-07T15:15:26.836" v="64" actId="20577"/>
          <ac:spMkLst>
            <pc:docMk/>
            <pc:sldMk cId="3971814728" sldId="450"/>
            <ac:spMk id="9" creationId="{00000000-0000-0000-0000-000000000000}"/>
          </ac:spMkLst>
        </pc:spChg>
        <pc:spChg chg="mod">
          <ac:chgData name="GOMEZ, Paula" userId="c93cf399-3ed7-4230-9282-8831e3fe5ae7" providerId="ADAL" clId="{0799C938-3CCE-4521-9240-ECFC4B7409CB}" dt="2024-11-07T15:15:55.787" v="68"/>
          <ac:spMkLst>
            <pc:docMk/>
            <pc:sldMk cId="3971814728" sldId="450"/>
            <ac:spMk id="13" creationId="{00000000-0000-0000-0000-000000000000}"/>
          </ac:spMkLst>
        </pc:spChg>
      </pc:sldChg>
      <pc:sldChg chg="modSp mod modShow">
        <pc:chgData name="GOMEZ, Paula" userId="c93cf399-3ed7-4230-9282-8831e3fe5ae7" providerId="ADAL" clId="{0799C938-3CCE-4521-9240-ECFC4B7409CB}" dt="2024-11-07T15:17:20.988" v="148" actId="20577"/>
        <pc:sldMkLst>
          <pc:docMk/>
          <pc:sldMk cId="2767160777" sldId="451"/>
        </pc:sldMkLst>
        <pc:spChg chg="mod">
          <ac:chgData name="GOMEZ, Paula" userId="c93cf399-3ed7-4230-9282-8831e3fe5ae7" providerId="ADAL" clId="{0799C938-3CCE-4521-9240-ECFC4B7409CB}" dt="2024-11-07T15:16:50.156" v="107" actId="20577"/>
          <ac:spMkLst>
            <pc:docMk/>
            <pc:sldMk cId="2767160777" sldId="451"/>
            <ac:spMk id="7" creationId="{00000000-0000-0000-0000-000000000000}"/>
          </ac:spMkLst>
        </pc:spChg>
        <pc:spChg chg="mod">
          <ac:chgData name="GOMEZ, Paula" userId="c93cf399-3ed7-4230-9282-8831e3fe5ae7" providerId="ADAL" clId="{0799C938-3CCE-4521-9240-ECFC4B7409CB}" dt="2024-11-07T15:17:20.988" v="148" actId="20577"/>
          <ac:spMkLst>
            <pc:docMk/>
            <pc:sldMk cId="2767160777" sldId="451"/>
            <ac:spMk id="8" creationId="{00000000-0000-0000-0000-000000000000}"/>
          </ac:spMkLst>
        </pc:spChg>
        <pc:spChg chg="mod">
          <ac:chgData name="GOMEZ, Paula" userId="c93cf399-3ed7-4230-9282-8831e3fe5ae7" providerId="ADAL" clId="{0799C938-3CCE-4521-9240-ECFC4B7409CB}" dt="2024-11-07T15:16:25.308" v="103" actId="20577"/>
          <ac:spMkLst>
            <pc:docMk/>
            <pc:sldMk cId="2767160777" sldId="451"/>
            <ac:spMk id="9" creationId="{00000000-0000-0000-0000-000000000000}"/>
          </ac:spMkLst>
        </pc:spChg>
        <pc:spChg chg="mod">
          <ac:chgData name="GOMEZ, Paula" userId="c93cf399-3ed7-4230-9282-8831e3fe5ae7" providerId="ADAL" clId="{0799C938-3CCE-4521-9240-ECFC4B7409CB}" dt="2024-11-07T15:16:13.736" v="90" actId="20577"/>
          <ac:spMkLst>
            <pc:docMk/>
            <pc:sldMk cId="2767160777" sldId="451"/>
            <ac:spMk id="11" creationId="{00000000-0000-0000-0000-000000000000}"/>
          </ac:spMkLst>
        </pc:spChg>
      </pc:sldChg>
      <pc:sldChg chg="addSp delSp modSp mod">
        <pc:chgData name="GOMEZ, Paula" userId="c93cf399-3ed7-4230-9282-8831e3fe5ae7" providerId="ADAL" clId="{0799C938-3CCE-4521-9240-ECFC4B7409CB}" dt="2024-11-07T15:20:00.219" v="166" actId="14100"/>
        <pc:sldMkLst>
          <pc:docMk/>
          <pc:sldMk cId="969178468" sldId="456"/>
        </pc:sldMkLst>
        <pc:picChg chg="add mod modCrop">
          <ac:chgData name="GOMEZ, Paula" userId="c93cf399-3ed7-4230-9282-8831e3fe5ae7" providerId="ADAL" clId="{0799C938-3CCE-4521-9240-ECFC4B7409CB}" dt="2024-11-07T15:20:00.219" v="166" actId="14100"/>
          <ac:picMkLst>
            <pc:docMk/>
            <pc:sldMk cId="969178468" sldId="456"/>
            <ac:picMk id="3" creationId="{FBAFEA1D-A702-D359-698B-D60046A9F83E}"/>
          </ac:picMkLst>
        </pc:picChg>
        <pc:picChg chg="del">
          <ac:chgData name="GOMEZ, Paula" userId="c93cf399-3ed7-4230-9282-8831e3fe5ae7" providerId="ADAL" clId="{0799C938-3CCE-4521-9240-ECFC4B7409CB}" dt="2024-11-07T15:19:32.766" v="157" actId="478"/>
          <ac:picMkLst>
            <pc:docMk/>
            <pc:sldMk cId="969178468" sldId="456"/>
            <ac:picMk id="28" creationId="{00000000-0000-0000-0000-000000000000}"/>
          </ac:picMkLst>
        </pc:picChg>
      </pc:sldChg>
      <pc:sldChg chg="addSp delSp modSp mod">
        <pc:chgData name="GOMEZ, Paula" userId="c93cf399-3ed7-4230-9282-8831e3fe5ae7" providerId="ADAL" clId="{0799C938-3CCE-4521-9240-ECFC4B7409CB}" dt="2024-11-07T15:21:10.637" v="175" actId="14100"/>
        <pc:sldMkLst>
          <pc:docMk/>
          <pc:sldMk cId="3981350830" sldId="462"/>
        </pc:sldMkLst>
        <pc:picChg chg="add mod modCrop">
          <ac:chgData name="GOMEZ, Paula" userId="c93cf399-3ed7-4230-9282-8831e3fe5ae7" providerId="ADAL" clId="{0799C938-3CCE-4521-9240-ECFC4B7409CB}" dt="2024-11-07T15:21:10.637" v="175" actId="14100"/>
          <ac:picMkLst>
            <pc:docMk/>
            <pc:sldMk cId="3981350830" sldId="462"/>
            <ac:picMk id="4" creationId="{231F8A79-D881-7800-DDEB-A4AF8C2CE68D}"/>
          </ac:picMkLst>
        </pc:picChg>
        <pc:picChg chg="del">
          <ac:chgData name="GOMEZ, Paula" userId="c93cf399-3ed7-4230-9282-8831e3fe5ae7" providerId="ADAL" clId="{0799C938-3CCE-4521-9240-ECFC4B7409CB}" dt="2024-11-07T15:20:48.012" v="167" actId="478"/>
          <ac:picMkLst>
            <pc:docMk/>
            <pc:sldMk cId="3981350830" sldId="462"/>
            <ac:picMk id="30" creationId="{00000000-0000-0000-0000-000000000000}"/>
          </ac:picMkLst>
        </pc:picChg>
      </pc:sldChg>
      <pc:sldChg chg="addSp delSp modSp mod">
        <pc:chgData name="GOMEZ, Paula" userId="c93cf399-3ed7-4230-9282-8831e3fe5ae7" providerId="ADAL" clId="{0799C938-3CCE-4521-9240-ECFC4B7409CB}" dt="2024-11-07T15:32:59.602" v="398" actId="1076"/>
        <pc:sldMkLst>
          <pc:docMk/>
          <pc:sldMk cId="2410680921" sldId="463"/>
        </pc:sldMkLst>
        <pc:spChg chg="add mod">
          <ac:chgData name="GOMEZ, Paula" userId="c93cf399-3ed7-4230-9282-8831e3fe5ae7" providerId="ADAL" clId="{0799C938-3CCE-4521-9240-ECFC4B7409CB}" dt="2024-11-07T15:31:31.025" v="261" actId="1076"/>
          <ac:spMkLst>
            <pc:docMk/>
            <pc:sldMk cId="2410680921" sldId="463"/>
            <ac:spMk id="6" creationId="{CF2EC251-62E1-0AFA-A4E2-34A7779C4463}"/>
          </ac:spMkLst>
        </pc:spChg>
        <pc:spChg chg="add mod">
          <ac:chgData name="GOMEZ, Paula" userId="c93cf399-3ed7-4230-9282-8831e3fe5ae7" providerId="ADAL" clId="{0799C938-3CCE-4521-9240-ECFC4B7409CB}" dt="2024-11-07T15:32:08.169" v="325" actId="1076"/>
          <ac:spMkLst>
            <pc:docMk/>
            <pc:sldMk cId="2410680921" sldId="463"/>
            <ac:spMk id="7" creationId="{6037C0EA-1F4B-774F-427A-FA796E384D14}"/>
          </ac:spMkLst>
        </pc:spChg>
        <pc:spChg chg="add mod">
          <ac:chgData name="GOMEZ, Paula" userId="c93cf399-3ed7-4230-9282-8831e3fe5ae7" providerId="ADAL" clId="{0799C938-3CCE-4521-9240-ECFC4B7409CB}" dt="2024-11-07T15:32:59.602" v="398" actId="1076"/>
          <ac:spMkLst>
            <pc:docMk/>
            <pc:sldMk cId="2410680921" sldId="463"/>
            <ac:spMk id="8" creationId="{19774309-594F-9791-6918-2B7A04DD76A6}"/>
          </ac:spMkLst>
        </pc:spChg>
        <pc:picChg chg="add mod modCrop">
          <ac:chgData name="GOMEZ, Paula" userId="c93cf399-3ed7-4230-9282-8831e3fe5ae7" providerId="ADAL" clId="{0799C938-3CCE-4521-9240-ECFC4B7409CB}" dt="2024-11-07T15:28:42.951" v="189" actId="14100"/>
          <ac:picMkLst>
            <pc:docMk/>
            <pc:sldMk cId="2410680921" sldId="463"/>
            <ac:picMk id="5" creationId="{954798A1-A194-6A2D-9BAB-25A56C21CE65}"/>
          </ac:picMkLst>
        </pc:picChg>
        <pc:picChg chg="del">
          <ac:chgData name="GOMEZ, Paula" userId="c93cf399-3ed7-4230-9282-8831e3fe5ae7" providerId="ADAL" clId="{0799C938-3CCE-4521-9240-ECFC4B7409CB}" dt="2024-11-07T15:21:48.391" v="176" actId="478"/>
          <ac:picMkLst>
            <pc:docMk/>
            <pc:sldMk cId="2410680921" sldId="463"/>
            <ac:picMk id="45" creationId="{00000000-0000-0000-0000-000000000000}"/>
          </ac:picMkLst>
        </pc:picChg>
        <pc:picChg chg="mod">
          <ac:chgData name="GOMEZ, Paula" userId="c93cf399-3ed7-4230-9282-8831e3fe5ae7" providerId="ADAL" clId="{0799C938-3CCE-4521-9240-ECFC4B7409CB}" dt="2024-11-07T15:32:13.840" v="326" actId="1076"/>
          <ac:picMkLst>
            <pc:docMk/>
            <pc:sldMk cId="2410680921" sldId="463"/>
            <ac:picMk id="51" creationId="{00000000-0000-0000-0000-000000000000}"/>
          </ac:picMkLst>
        </pc:picChg>
      </pc:sldChg>
      <pc:sldChg chg="modSp mod">
        <pc:chgData name="GOMEZ, Paula" userId="c93cf399-3ed7-4230-9282-8831e3fe5ae7" providerId="ADAL" clId="{0799C938-3CCE-4521-9240-ECFC4B7409CB}" dt="2024-11-07T15:33:51.814" v="404" actId="20577"/>
        <pc:sldMkLst>
          <pc:docMk/>
          <pc:sldMk cId="2387857111" sldId="464"/>
        </pc:sldMkLst>
        <pc:spChg chg="mod">
          <ac:chgData name="GOMEZ, Paula" userId="c93cf399-3ed7-4230-9282-8831e3fe5ae7" providerId="ADAL" clId="{0799C938-3CCE-4521-9240-ECFC4B7409CB}" dt="2024-11-07T15:33:51.814" v="404" actId="20577"/>
          <ac:spMkLst>
            <pc:docMk/>
            <pc:sldMk cId="2387857111" sldId="464"/>
            <ac:spMk id="7" creationId="{00000000-0000-0000-0000-000000000000}"/>
          </ac:spMkLst>
        </pc:spChg>
      </pc:sldChg>
      <pc:sldChg chg="modSp mod">
        <pc:chgData name="GOMEZ, Paula" userId="c93cf399-3ed7-4230-9282-8831e3fe5ae7" providerId="ADAL" clId="{0799C938-3CCE-4521-9240-ECFC4B7409CB}" dt="2024-11-07T15:34:07.779" v="408" actId="20577"/>
        <pc:sldMkLst>
          <pc:docMk/>
          <pc:sldMk cId="131034208" sldId="467"/>
        </pc:sldMkLst>
        <pc:spChg chg="mod">
          <ac:chgData name="GOMEZ, Paula" userId="c93cf399-3ed7-4230-9282-8831e3fe5ae7" providerId="ADAL" clId="{0799C938-3CCE-4521-9240-ECFC4B7409CB}" dt="2024-11-07T15:34:03.637" v="406" actId="20577"/>
          <ac:spMkLst>
            <pc:docMk/>
            <pc:sldMk cId="131034208" sldId="467"/>
            <ac:spMk id="2" creationId="{00000000-0000-0000-0000-000000000000}"/>
          </ac:spMkLst>
        </pc:spChg>
        <pc:spChg chg="mod">
          <ac:chgData name="GOMEZ, Paula" userId="c93cf399-3ed7-4230-9282-8831e3fe5ae7" providerId="ADAL" clId="{0799C938-3CCE-4521-9240-ECFC4B7409CB}" dt="2024-11-07T15:34:07.779" v="408" actId="20577"/>
          <ac:spMkLst>
            <pc:docMk/>
            <pc:sldMk cId="131034208" sldId="467"/>
            <ac:spMk id="3" creationId="{00000000-0000-0000-0000-000000000000}"/>
          </ac:spMkLst>
        </pc:spChg>
        <pc:spChg chg="mod">
          <ac:chgData name="GOMEZ, Paula" userId="c93cf399-3ed7-4230-9282-8831e3fe5ae7" providerId="ADAL" clId="{0799C938-3CCE-4521-9240-ECFC4B7409CB}" dt="2024-11-07T15:34:04.637" v="407" actId="20577"/>
          <ac:spMkLst>
            <pc:docMk/>
            <pc:sldMk cId="131034208" sldId="467"/>
            <ac:spMk id="10" creationId="{00000000-0000-0000-0000-000000000000}"/>
          </ac:spMkLst>
        </pc:spChg>
      </pc:sldChg>
      <pc:sldChg chg="modSp mod">
        <pc:chgData name="GOMEZ, Paula" userId="c93cf399-3ed7-4230-9282-8831e3fe5ae7" providerId="ADAL" clId="{0799C938-3CCE-4521-9240-ECFC4B7409CB}" dt="2024-11-07T15:34:20.587" v="413" actId="14100"/>
        <pc:sldMkLst>
          <pc:docMk/>
          <pc:sldMk cId="3931251670" sldId="468"/>
        </pc:sldMkLst>
        <pc:spChg chg="mod">
          <ac:chgData name="GOMEZ, Paula" userId="c93cf399-3ed7-4230-9282-8831e3fe5ae7" providerId="ADAL" clId="{0799C938-3CCE-4521-9240-ECFC4B7409CB}" dt="2024-11-07T15:34:10.426" v="409" actId="20577"/>
          <ac:spMkLst>
            <pc:docMk/>
            <pc:sldMk cId="3931251670" sldId="468"/>
            <ac:spMk id="2" creationId="{00000000-0000-0000-0000-000000000000}"/>
          </ac:spMkLst>
        </pc:spChg>
        <pc:spChg chg="mod">
          <ac:chgData name="GOMEZ, Paula" userId="c93cf399-3ed7-4230-9282-8831e3fe5ae7" providerId="ADAL" clId="{0799C938-3CCE-4521-9240-ECFC4B7409CB}" dt="2024-11-07T15:34:20.587" v="413" actId="14100"/>
          <ac:spMkLst>
            <pc:docMk/>
            <pc:sldMk cId="3931251670" sldId="468"/>
            <ac:spMk id="3" creationId="{00000000-0000-0000-0000-000000000000}"/>
          </ac:spMkLst>
        </pc:spChg>
        <pc:spChg chg="mod">
          <ac:chgData name="GOMEZ, Paula" userId="c93cf399-3ed7-4230-9282-8831e3fe5ae7" providerId="ADAL" clId="{0799C938-3CCE-4521-9240-ECFC4B7409CB}" dt="2024-11-07T15:34:14.763" v="411" actId="14100"/>
          <ac:spMkLst>
            <pc:docMk/>
            <pc:sldMk cId="3931251670" sldId="468"/>
            <ac:spMk id="6" creationId="{00000000-0000-0000-0000-000000000000}"/>
          </ac:spMkLst>
        </pc:spChg>
      </pc:sldChg>
      <pc:sldChg chg="modSp mod modNotes">
        <pc:chgData name="GOMEZ, Paula" userId="c93cf399-3ed7-4230-9282-8831e3fe5ae7" providerId="ADAL" clId="{0799C938-3CCE-4521-9240-ECFC4B7409CB}" dt="2024-11-07T15:45:44.253" v="602"/>
        <pc:sldMkLst>
          <pc:docMk/>
          <pc:sldMk cId="560501001" sldId="469"/>
        </pc:sldMkLst>
        <pc:spChg chg="mod">
          <ac:chgData name="GOMEZ, Paula" userId="c93cf399-3ed7-4230-9282-8831e3fe5ae7" providerId="ADAL" clId="{0799C938-3CCE-4521-9240-ECFC4B7409CB}" dt="2024-11-07T15:34:25.759" v="415" actId="20577"/>
          <ac:spMkLst>
            <pc:docMk/>
            <pc:sldMk cId="560501001" sldId="469"/>
            <ac:spMk id="2" creationId="{00000000-0000-0000-0000-000000000000}"/>
          </ac:spMkLst>
        </pc:spChg>
        <pc:spChg chg="mod">
          <ac:chgData name="GOMEZ, Paula" userId="c93cf399-3ed7-4230-9282-8831e3fe5ae7" providerId="ADAL" clId="{0799C938-3CCE-4521-9240-ECFC4B7409CB}" dt="2024-11-07T15:45:44.253" v="602"/>
          <ac:spMkLst>
            <pc:docMk/>
            <pc:sldMk cId="560501001" sldId="469"/>
            <ac:spMk id="3" creationId="{00000000-0000-0000-0000-000000000000}"/>
          </ac:spMkLst>
        </pc:spChg>
        <pc:spChg chg="mod">
          <ac:chgData name="GOMEZ, Paula" userId="c93cf399-3ed7-4230-9282-8831e3fe5ae7" providerId="ADAL" clId="{0799C938-3CCE-4521-9240-ECFC4B7409CB}" dt="2024-11-07T15:34:24.554" v="414" actId="20577"/>
          <ac:spMkLst>
            <pc:docMk/>
            <pc:sldMk cId="560501001" sldId="469"/>
            <ac:spMk id="6" creationId="{00000000-0000-0000-0000-000000000000}"/>
          </ac:spMkLst>
        </pc:spChg>
      </pc:sldChg>
      <pc:sldChg chg="modSp mod delCm modNotes">
        <pc:chgData name="GOMEZ, Paula" userId="c93cf399-3ed7-4230-9282-8831e3fe5ae7" providerId="ADAL" clId="{0799C938-3CCE-4521-9240-ECFC4B7409CB}" dt="2024-11-07T15:45:44.253" v="602"/>
        <pc:sldMkLst>
          <pc:docMk/>
          <pc:sldMk cId="2073530854" sldId="470"/>
        </pc:sldMkLst>
        <pc:spChg chg="mod">
          <ac:chgData name="GOMEZ, Paula" userId="c93cf399-3ed7-4230-9282-8831e3fe5ae7" providerId="ADAL" clId="{0799C938-3CCE-4521-9240-ECFC4B7409CB}" dt="2024-11-07T15:45:44.253" v="602"/>
          <ac:spMkLst>
            <pc:docMk/>
            <pc:sldMk cId="2073530854" sldId="470"/>
            <ac:spMk id="2" creationId="{00000000-0000-0000-0000-000000000000}"/>
          </ac:spMkLst>
        </pc:spChg>
        <pc:spChg chg="mod">
          <ac:chgData name="GOMEZ, Paula" userId="c93cf399-3ed7-4230-9282-8831e3fe5ae7" providerId="ADAL" clId="{0799C938-3CCE-4521-9240-ECFC4B7409CB}" dt="2024-11-07T15:45:44.253" v="602"/>
          <ac:spMkLst>
            <pc:docMk/>
            <pc:sldMk cId="2073530854" sldId="470"/>
            <ac:spMk id="3" creationId="{00000000-0000-0000-0000-000000000000}"/>
          </ac:spMkLst>
        </pc:spChg>
        <pc:spChg chg="mod">
          <ac:chgData name="GOMEZ, Paula" userId="c93cf399-3ed7-4230-9282-8831e3fe5ae7" providerId="ADAL" clId="{0799C938-3CCE-4521-9240-ECFC4B7409CB}" dt="2024-11-07T15:34:43.307" v="419" actId="14100"/>
          <ac:spMkLst>
            <pc:docMk/>
            <pc:sldMk cId="2073530854" sldId="470"/>
            <ac:spMk id="6" creationId="{00000000-0000-0000-0000-000000000000}"/>
          </ac:spMkLst>
        </pc:spChg>
      </pc:sldChg>
      <pc:sldChg chg="modSp mod">
        <pc:chgData name="GOMEZ, Paula" userId="c93cf399-3ed7-4230-9282-8831e3fe5ae7" providerId="ADAL" clId="{0799C938-3CCE-4521-9240-ECFC4B7409CB}" dt="2024-11-07T15:45:44.253" v="602"/>
        <pc:sldMkLst>
          <pc:docMk/>
          <pc:sldMk cId="846375809" sldId="471"/>
        </pc:sldMkLst>
        <pc:spChg chg="mod">
          <ac:chgData name="GOMEZ, Paula" userId="c93cf399-3ed7-4230-9282-8831e3fe5ae7" providerId="ADAL" clId="{0799C938-3CCE-4521-9240-ECFC4B7409CB}" dt="2024-11-07T15:45:44.253" v="602"/>
          <ac:spMkLst>
            <pc:docMk/>
            <pc:sldMk cId="846375809" sldId="471"/>
            <ac:spMk id="2" creationId="{00000000-0000-0000-0000-000000000000}"/>
          </ac:spMkLst>
        </pc:spChg>
        <pc:spChg chg="mod">
          <ac:chgData name="GOMEZ, Paula" userId="c93cf399-3ed7-4230-9282-8831e3fe5ae7" providerId="ADAL" clId="{0799C938-3CCE-4521-9240-ECFC4B7409CB}" dt="2024-11-07T15:45:44.253" v="602"/>
          <ac:spMkLst>
            <pc:docMk/>
            <pc:sldMk cId="846375809" sldId="471"/>
            <ac:spMk id="5" creationId="{00000000-0000-0000-0000-000000000000}"/>
          </ac:spMkLst>
        </pc:spChg>
        <pc:spChg chg="mod">
          <ac:chgData name="GOMEZ, Paula" userId="c93cf399-3ed7-4230-9282-8831e3fe5ae7" providerId="ADAL" clId="{0799C938-3CCE-4521-9240-ECFC4B7409CB}" dt="2024-11-07T15:35:18.737" v="423" actId="14100"/>
          <ac:spMkLst>
            <pc:docMk/>
            <pc:sldMk cId="846375809" sldId="471"/>
            <ac:spMk id="6" creationId="{00000000-0000-0000-0000-000000000000}"/>
          </ac:spMkLst>
        </pc:spChg>
      </pc:sldChg>
      <pc:sldChg chg="modSp mod modNotes">
        <pc:chgData name="GOMEZ, Paula" userId="c93cf399-3ed7-4230-9282-8831e3fe5ae7" providerId="ADAL" clId="{0799C938-3CCE-4521-9240-ECFC4B7409CB}" dt="2024-11-07T15:45:44.253" v="602"/>
        <pc:sldMkLst>
          <pc:docMk/>
          <pc:sldMk cId="1295967791" sldId="472"/>
        </pc:sldMkLst>
        <pc:spChg chg="mod">
          <ac:chgData name="GOMEZ, Paula" userId="c93cf399-3ed7-4230-9282-8831e3fe5ae7" providerId="ADAL" clId="{0799C938-3CCE-4521-9240-ECFC4B7409CB}" dt="2024-11-07T15:35:26.010" v="425" actId="14100"/>
          <ac:spMkLst>
            <pc:docMk/>
            <pc:sldMk cId="1295967791" sldId="472"/>
            <ac:spMk id="7" creationId="{00000000-0000-0000-0000-000000000000}"/>
          </ac:spMkLst>
        </pc:spChg>
      </pc:sldChg>
      <pc:sldChg chg="modSp mod">
        <pc:chgData name="GOMEZ, Paula" userId="c93cf399-3ed7-4230-9282-8831e3fe5ae7" providerId="ADAL" clId="{0799C938-3CCE-4521-9240-ECFC4B7409CB}" dt="2024-11-07T15:35:39.396" v="428" actId="14100"/>
        <pc:sldMkLst>
          <pc:docMk/>
          <pc:sldMk cId="2100529079" sldId="473"/>
        </pc:sldMkLst>
        <pc:spChg chg="mod">
          <ac:chgData name="GOMEZ, Paula" userId="c93cf399-3ed7-4230-9282-8831e3fe5ae7" providerId="ADAL" clId="{0799C938-3CCE-4521-9240-ECFC4B7409CB}" dt="2024-11-07T15:35:39.396" v="428" actId="14100"/>
          <ac:spMkLst>
            <pc:docMk/>
            <pc:sldMk cId="2100529079" sldId="473"/>
            <ac:spMk id="3" creationId="{00000000-0000-0000-0000-000000000000}"/>
          </ac:spMkLst>
        </pc:spChg>
        <pc:spChg chg="mod">
          <ac:chgData name="GOMEZ, Paula" userId="c93cf399-3ed7-4230-9282-8831e3fe5ae7" providerId="ADAL" clId="{0799C938-3CCE-4521-9240-ECFC4B7409CB}" dt="2024-11-07T15:35:34.098" v="427" actId="20577"/>
          <ac:spMkLst>
            <pc:docMk/>
            <pc:sldMk cId="2100529079" sldId="473"/>
            <ac:spMk id="7" creationId="{00000000-0000-0000-0000-000000000000}"/>
          </ac:spMkLst>
        </pc:spChg>
      </pc:sldChg>
      <pc:sldChg chg="modSp mod">
        <pc:chgData name="GOMEZ, Paula" userId="c93cf399-3ed7-4230-9282-8831e3fe5ae7" providerId="ADAL" clId="{0799C938-3CCE-4521-9240-ECFC4B7409CB}" dt="2024-11-07T15:35:45.643" v="430" actId="14100"/>
        <pc:sldMkLst>
          <pc:docMk/>
          <pc:sldMk cId="3907581316" sldId="474"/>
        </pc:sldMkLst>
        <pc:spChg chg="mod">
          <ac:chgData name="GOMEZ, Paula" userId="c93cf399-3ed7-4230-9282-8831e3fe5ae7" providerId="ADAL" clId="{0799C938-3CCE-4521-9240-ECFC4B7409CB}" dt="2024-11-07T15:35:45.643" v="430" actId="14100"/>
          <ac:spMkLst>
            <pc:docMk/>
            <pc:sldMk cId="3907581316" sldId="474"/>
            <ac:spMk id="4" creationId="{00000000-0000-0000-0000-000000000000}"/>
          </ac:spMkLst>
        </pc:spChg>
      </pc:sldChg>
      <pc:sldChg chg="addSp delSp modSp mod delCm">
        <pc:chgData name="GOMEZ, Paula" userId="c93cf399-3ed7-4230-9282-8831e3fe5ae7" providerId="ADAL" clId="{0799C938-3CCE-4521-9240-ECFC4B7409CB}" dt="2024-11-07T15:15:10.068" v="52" actId="14100"/>
        <pc:sldMkLst>
          <pc:docMk/>
          <pc:sldMk cId="2442500140" sldId="507"/>
        </pc:sldMkLst>
        <pc:spChg chg="del">
          <ac:chgData name="GOMEZ, Paula" userId="c93cf399-3ed7-4230-9282-8831e3fe5ae7" providerId="ADAL" clId="{0799C938-3CCE-4521-9240-ECFC4B7409CB}" dt="2024-11-07T15:14:35.559" v="41" actId="478"/>
          <ac:spMkLst>
            <pc:docMk/>
            <pc:sldMk cId="2442500140" sldId="507"/>
            <ac:spMk id="6" creationId="{00000000-0000-0000-0000-000000000000}"/>
          </ac:spMkLst>
        </pc:spChg>
        <pc:picChg chg="del">
          <ac:chgData name="GOMEZ, Paula" userId="c93cf399-3ed7-4230-9282-8831e3fe5ae7" providerId="ADAL" clId="{0799C938-3CCE-4521-9240-ECFC4B7409CB}" dt="2024-11-07T15:14:05.229" v="39" actId="478"/>
          <ac:picMkLst>
            <pc:docMk/>
            <pc:sldMk cId="2442500140" sldId="507"/>
            <ac:picMk id="4" creationId="{00000000-0000-0000-0000-000000000000}"/>
          </ac:picMkLst>
        </pc:picChg>
        <pc:picChg chg="add mod">
          <ac:chgData name="GOMEZ, Paula" userId="c93cf399-3ed7-4230-9282-8831e3fe5ae7" providerId="ADAL" clId="{0799C938-3CCE-4521-9240-ECFC4B7409CB}" dt="2024-11-07T15:15:10.068" v="52" actId="14100"/>
          <ac:picMkLst>
            <pc:docMk/>
            <pc:sldMk cId="2442500140" sldId="507"/>
            <ac:picMk id="1026" creationId="{FBAB38ED-0DCC-8046-F855-2DA3125DEA9B}"/>
          </ac:picMkLst>
        </pc:picChg>
      </pc:sldChg>
      <pc:sldChg chg="addSp delSp modSp mod">
        <pc:chgData name="GOMEZ, Paula" userId="c93cf399-3ed7-4230-9282-8831e3fe5ae7" providerId="ADAL" clId="{0799C938-3CCE-4521-9240-ECFC4B7409CB}" dt="2024-11-07T15:18:10.062" v="156" actId="1076"/>
        <pc:sldMkLst>
          <pc:docMk/>
          <pc:sldMk cId="3821537927" sldId="508"/>
        </pc:sldMkLst>
        <pc:spChg chg="del mod">
          <ac:chgData name="GOMEZ, Paula" userId="c93cf399-3ed7-4230-9282-8831e3fe5ae7" providerId="ADAL" clId="{0799C938-3CCE-4521-9240-ECFC4B7409CB}" dt="2024-11-07T15:17:55.876" v="153" actId="478"/>
          <ac:spMkLst>
            <pc:docMk/>
            <pc:sldMk cId="3821537927" sldId="508"/>
            <ac:spMk id="6" creationId="{00000000-0000-0000-0000-000000000000}"/>
          </ac:spMkLst>
        </pc:spChg>
        <pc:spChg chg="mod">
          <ac:chgData name="GOMEZ, Paula" userId="c93cf399-3ed7-4230-9282-8831e3fe5ae7" providerId="ADAL" clId="{0799C938-3CCE-4521-9240-ECFC4B7409CB}" dt="2024-11-07T15:18:10.062" v="156" actId="1076"/>
          <ac:spMkLst>
            <pc:docMk/>
            <pc:sldMk cId="3821537927" sldId="508"/>
            <ac:spMk id="9" creationId="{00000000-0000-0000-0000-000000000000}"/>
          </ac:spMkLst>
        </pc:spChg>
        <pc:picChg chg="del">
          <ac:chgData name="GOMEZ, Paula" userId="c93cf399-3ed7-4230-9282-8831e3fe5ae7" providerId="ADAL" clId="{0799C938-3CCE-4521-9240-ECFC4B7409CB}" dt="2024-11-07T15:17:36.411" v="150" actId="478"/>
          <ac:picMkLst>
            <pc:docMk/>
            <pc:sldMk cId="3821537927" sldId="508"/>
            <ac:picMk id="4" creationId="{00000000-0000-0000-0000-000000000000}"/>
          </ac:picMkLst>
        </pc:picChg>
        <pc:picChg chg="add mod">
          <ac:chgData name="GOMEZ, Paula" userId="c93cf399-3ed7-4230-9282-8831e3fe5ae7" providerId="ADAL" clId="{0799C938-3CCE-4521-9240-ECFC4B7409CB}" dt="2024-11-07T15:18:00.277" v="154" actId="14100"/>
          <ac:picMkLst>
            <pc:docMk/>
            <pc:sldMk cId="3821537927" sldId="508"/>
            <ac:picMk id="7" creationId="{9D4BFE58-5D7D-BCE4-F064-C87DCBE99242}"/>
          </ac:picMkLst>
        </pc:picChg>
      </pc:sldChg>
      <pc:sldChg chg="del">
        <pc:chgData name="GOMEZ, Paula" userId="c93cf399-3ed7-4230-9282-8831e3fe5ae7" providerId="ADAL" clId="{0799C938-3CCE-4521-9240-ECFC4B7409CB}" dt="2024-11-07T15:42:14.763" v="553" actId="2696"/>
        <pc:sldMkLst>
          <pc:docMk/>
          <pc:sldMk cId="3069749930" sldId="515"/>
        </pc:sldMkLst>
      </pc:sldChg>
      <pc:sldChg chg="del">
        <pc:chgData name="GOMEZ, Paula" userId="c93cf399-3ed7-4230-9282-8831e3fe5ae7" providerId="ADAL" clId="{0799C938-3CCE-4521-9240-ECFC4B7409CB}" dt="2024-11-07T15:43:26.873" v="555" actId="2696"/>
        <pc:sldMkLst>
          <pc:docMk/>
          <pc:sldMk cId="2035213008" sldId="520"/>
        </pc:sldMkLst>
      </pc:sldChg>
      <pc:sldChg chg="modSp mod">
        <pc:chgData name="GOMEZ, Paula" userId="c93cf399-3ed7-4230-9282-8831e3fe5ae7" providerId="ADAL" clId="{0799C938-3CCE-4521-9240-ECFC4B7409CB}" dt="2024-11-07T15:45:59.420" v="605" actId="20577"/>
        <pc:sldMkLst>
          <pc:docMk/>
          <pc:sldMk cId="221592950" sldId="527"/>
        </pc:sldMkLst>
        <pc:spChg chg="mod">
          <ac:chgData name="GOMEZ, Paula" userId="c93cf399-3ed7-4230-9282-8831e3fe5ae7" providerId="ADAL" clId="{0799C938-3CCE-4521-9240-ECFC4B7409CB}" dt="2024-11-07T15:45:57.766" v="604" actId="20577"/>
          <ac:spMkLst>
            <pc:docMk/>
            <pc:sldMk cId="221592950" sldId="527"/>
            <ac:spMk id="2" creationId="{00000000-0000-0000-0000-000000000000}"/>
          </ac:spMkLst>
        </pc:spChg>
        <pc:spChg chg="mod">
          <ac:chgData name="GOMEZ, Paula" userId="c93cf399-3ed7-4230-9282-8831e3fe5ae7" providerId="ADAL" clId="{0799C938-3CCE-4521-9240-ECFC4B7409CB}" dt="2024-11-07T15:45:59.420" v="605" actId="20577"/>
          <ac:spMkLst>
            <pc:docMk/>
            <pc:sldMk cId="221592950" sldId="527"/>
            <ac:spMk id="3" creationId="{00000000-0000-0000-0000-000000000000}"/>
          </ac:spMkLst>
        </pc:spChg>
        <pc:spChg chg="mod">
          <ac:chgData name="GOMEZ, Paula" userId="c93cf399-3ed7-4230-9282-8831e3fe5ae7" providerId="ADAL" clId="{0799C938-3CCE-4521-9240-ECFC4B7409CB}" dt="2024-11-07T15:45:55.899" v="603" actId="20577"/>
          <ac:spMkLst>
            <pc:docMk/>
            <pc:sldMk cId="221592950" sldId="527"/>
            <ac:spMk id="8" creationId="{00000000-0000-0000-0000-000000000000}"/>
          </ac:spMkLst>
        </pc:spChg>
      </pc:sldChg>
      <pc:sldChg chg="modSp mod">
        <pc:chgData name="GOMEZ, Paula" userId="c93cf399-3ed7-4230-9282-8831e3fe5ae7" providerId="ADAL" clId="{0799C938-3CCE-4521-9240-ECFC4B7409CB}" dt="2024-11-07T15:46:27.412" v="612" actId="20577"/>
        <pc:sldMkLst>
          <pc:docMk/>
          <pc:sldMk cId="621419854" sldId="528"/>
        </pc:sldMkLst>
        <pc:spChg chg="mod">
          <ac:chgData name="GOMEZ, Paula" userId="c93cf399-3ed7-4230-9282-8831e3fe5ae7" providerId="ADAL" clId="{0799C938-3CCE-4521-9240-ECFC4B7409CB}" dt="2024-11-07T15:46:27.412" v="612" actId="20577"/>
          <ac:spMkLst>
            <pc:docMk/>
            <pc:sldMk cId="621419854" sldId="528"/>
            <ac:spMk id="2" creationId="{00000000-0000-0000-0000-000000000000}"/>
          </ac:spMkLst>
        </pc:spChg>
        <pc:spChg chg="mod">
          <ac:chgData name="GOMEZ, Paula" userId="c93cf399-3ed7-4230-9282-8831e3fe5ae7" providerId="ADAL" clId="{0799C938-3CCE-4521-9240-ECFC4B7409CB}" dt="2024-11-07T15:46:25.887" v="611" actId="20577"/>
          <ac:spMkLst>
            <pc:docMk/>
            <pc:sldMk cId="621419854" sldId="528"/>
            <ac:spMk id="4" creationId="{00000000-0000-0000-0000-000000000000}"/>
          </ac:spMkLst>
        </pc:spChg>
      </pc:sldChg>
      <pc:sldChg chg="modSp mod">
        <pc:chgData name="GOMEZ, Paula" userId="c93cf399-3ed7-4230-9282-8831e3fe5ae7" providerId="ADAL" clId="{0799C938-3CCE-4521-9240-ECFC4B7409CB}" dt="2024-11-07T15:46:36.854" v="614" actId="20577"/>
        <pc:sldMkLst>
          <pc:docMk/>
          <pc:sldMk cId="1118460709" sldId="529"/>
        </pc:sldMkLst>
        <pc:spChg chg="mod">
          <ac:chgData name="GOMEZ, Paula" userId="c93cf399-3ed7-4230-9282-8831e3fe5ae7" providerId="ADAL" clId="{0799C938-3CCE-4521-9240-ECFC4B7409CB}" dt="2024-11-07T15:46:36.854" v="614" actId="20577"/>
          <ac:spMkLst>
            <pc:docMk/>
            <pc:sldMk cId="1118460709" sldId="529"/>
            <ac:spMk id="2" creationId="{00000000-0000-0000-0000-000000000000}"/>
          </ac:spMkLst>
        </pc:spChg>
        <pc:spChg chg="mod">
          <ac:chgData name="GOMEZ, Paula" userId="c93cf399-3ed7-4230-9282-8831e3fe5ae7" providerId="ADAL" clId="{0799C938-3CCE-4521-9240-ECFC4B7409CB}" dt="2024-11-07T15:46:35.112" v="613" actId="20577"/>
          <ac:spMkLst>
            <pc:docMk/>
            <pc:sldMk cId="1118460709" sldId="529"/>
            <ac:spMk id="29" creationId="{00000000-0000-0000-0000-000000000000}"/>
          </ac:spMkLst>
        </pc:spChg>
      </pc:sldChg>
      <pc:sldChg chg="modSp mod">
        <pc:chgData name="GOMEZ, Paula" userId="c93cf399-3ed7-4230-9282-8831e3fe5ae7" providerId="ADAL" clId="{0799C938-3CCE-4521-9240-ECFC4B7409CB}" dt="2024-11-07T15:46:51.291" v="616" actId="20577"/>
        <pc:sldMkLst>
          <pc:docMk/>
          <pc:sldMk cId="3734107051" sldId="530"/>
        </pc:sldMkLst>
        <pc:spChg chg="mod">
          <ac:chgData name="GOMEZ, Paula" userId="c93cf399-3ed7-4230-9282-8831e3fe5ae7" providerId="ADAL" clId="{0799C938-3CCE-4521-9240-ECFC4B7409CB}" dt="2024-11-07T15:46:49.742" v="615" actId="20577"/>
          <ac:spMkLst>
            <pc:docMk/>
            <pc:sldMk cId="3734107051" sldId="530"/>
            <ac:spMk id="8" creationId="{00000000-0000-0000-0000-000000000000}"/>
          </ac:spMkLst>
        </pc:spChg>
        <pc:spChg chg="mod">
          <ac:chgData name="GOMEZ, Paula" userId="c93cf399-3ed7-4230-9282-8831e3fe5ae7" providerId="ADAL" clId="{0799C938-3CCE-4521-9240-ECFC4B7409CB}" dt="2024-11-07T15:46:51.291" v="616" actId="20577"/>
          <ac:spMkLst>
            <pc:docMk/>
            <pc:sldMk cId="3734107051" sldId="530"/>
            <ac:spMk id="9" creationId="{00000000-0000-0000-0000-000000000000}"/>
          </ac:spMkLst>
        </pc:spChg>
      </pc:sldChg>
      <pc:sldChg chg="modSp mod delCm modNotes modNotesTx">
        <pc:chgData name="GOMEZ, Paula" userId="c93cf399-3ed7-4230-9282-8831e3fe5ae7" providerId="ADAL" clId="{0799C938-3CCE-4521-9240-ECFC4B7409CB}" dt="2024-11-07T15:48:35.352" v="626" actId="20577"/>
        <pc:sldMkLst>
          <pc:docMk/>
          <pc:sldMk cId="1337507520" sldId="531"/>
        </pc:sldMkLst>
        <pc:spChg chg="mod">
          <ac:chgData name="GOMEZ, Paula" userId="c93cf399-3ed7-4230-9282-8831e3fe5ae7" providerId="ADAL" clId="{0799C938-3CCE-4521-9240-ECFC4B7409CB}" dt="2024-11-07T15:48:35.352" v="626" actId="20577"/>
          <ac:spMkLst>
            <pc:docMk/>
            <pc:sldMk cId="1337507520" sldId="531"/>
            <ac:spMk id="2" creationId="{00000000-0000-0000-0000-000000000000}"/>
          </ac:spMkLst>
        </pc:spChg>
        <pc:spChg chg="mod">
          <ac:chgData name="GOMEZ, Paula" userId="c93cf399-3ed7-4230-9282-8831e3fe5ae7" providerId="ADAL" clId="{0799C938-3CCE-4521-9240-ECFC4B7409CB}" dt="2024-11-07T15:47:00.175" v="617" actId="20577"/>
          <ac:spMkLst>
            <pc:docMk/>
            <pc:sldMk cId="1337507520" sldId="531"/>
            <ac:spMk id="5" creationId="{00000000-0000-0000-0000-000000000000}"/>
          </ac:spMkLst>
        </pc:spChg>
      </pc:sldChg>
      <pc:sldChg chg="modSp mod">
        <pc:chgData name="GOMEZ, Paula" userId="c93cf399-3ed7-4230-9282-8831e3fe5ae7" providerId="ADAL" clId="{0799C938-3CCE-4521-9240-ECFC4B7409CB}" dt="2024-11-07T15:48:30.100" v="625" actId="20577"/>
        <pc:sldMkLst>
          <pc:docMk/>
          <pc:sldMk cId="270242481" sldId="532"/>
        </pc:sldMkLst>
        <pc:spChg chg="mod">
          <ac:chgData name="GOMEZ, Paula" userId="c93cf399-3ed7-4230-9282-8831e3fe5ae7" providerId="ADAL" clId="{0799C938-3CCE-4521-9240-ECFC4B7409CB}" dt="2024-11-07T15:48:30.100" v="625" actId="20577"/>
          <ac:spMkLst>
            <pc:docMk/>
            <pc:sldMk cId="270242481" sldId="532"/>
            <ac:spMk id="2" creationId="{00000000-0000-0000-0000-000000000000}"/>
          </ac:spMkLst>
        </pc:spChg>
        <pc:spChg chg="mod">
          <ac:chgData name="GOMEZ, Paula" userId="c93cf399-3ed7-4230-9282-8831e3fe5ae7" providerId="ADAL" clId="{0799C938-3CCE-4521-9240-ECFC4B7409CB}" dt="2024-11-07T15:48:27.861" v="624" actId="20577"/>
          <ac:spMkLst>
            <pc:docMk/>
            <pc:sldMk cId="270242481" sldId="532"/>
            <ac:spMk id="6" creationId="{00000000-0000-0000-0000-000000000000}"/>
          </ac:spMkLst>
        </pc:spChg>
      </pc:sldChg>
      <pc:sldChg chg="modSp mod">
        <pc:chgData name="GOMEZ, Paula" userId="c93cf399-3ed7-4230-9282-8831e3fe5ae7" providerId="ADAL" clId="{0799C938-3CCE-4521-9240-ECFC4B7409CB}" dt="2024-11-07T15:48:52.588" v="630" actId="20577"/>
        <pc:sldMkLst>
          <pc:docMk/>
          <pc:sldMk cId="2080759769" sldId="533"/>
        </pc:sldMkLst>
        <pc:spChg chg="mod">
          <ac:chgData name="GOMEZ, Paula" userId="c93cf399-3ed7-4230-9282-8831e3fe5ae7" providerId="ADAL" clId="{0799C938-3CCE-4521-9240-ECFC4B7409CB}" dt="2024-11-07T15:48:51.504" v="629" actId="20577"/>
          <ac:spMkLst>
            <pc:docMk/>
            <pc:sldMk cId="2080759769" sldId="533"/>
            <ac:spMk id="5" creationId="{00000000-0000-0000-0000-000000000000}"/>
          </ac:spMkLst>
        </pc:spChg>
        <pc:spChg chg="mod">
          <ac:chgData name="GOMEZ, Paula" userId="c93cf399-3ed7-4230-9282-8831e3fe5ae7" providerId="ADAL" clId="{0799C938-3CCE-4521-9240-ECFC4B7409CB}" dt="2024-11-07T15:48:52.588" v="630" actId="20577"/>
          <ac:spMkLst>
            <pc:docMk/>
            <pc:sldMk cId="2080759769" sldId="533"/>
            <ac:spMk id="10" creationId="{00000000-0000-0000-0000-000000000000}"/>
          </ac:spMkLst>
        </pc:spChg>
      </pc:sldChg>
      <pc:sldChg chg="modSp mod">
        <pc:chgData name="GOMEZ, Paula" userId="c93cf399-3ed7-4230-9282-8831e3fe5ae7" providerId="ADAL" clId="{0799C938-3CCE-4521-9240-ECFC4B7409CB}" dt="2024-11-07T15:48:57.868" v="631" actId="20577"/>
        <pc:sldMkLst>
          <pc:docMk/>
          <pc:sldMk cId="469322891" sldId="534"/>
        </pc:sldMkLst>
        <pc:spChg chg="mod">
          <ac:chgData name="GOMEZ, Paula" userId="c93cf399-3ed7-4230-9282-8831e3fe5ae7" providerId="ADAL" clId="{0799C938-3CCE-4521-9240-ECFC4B7409CB}" dt="2024-11-07T15:48:57.868" v="631" actId="20577"/>
          <ac:spMkLst>
            <pc:docMk/>
            <pc:sldMk cId="469322891" sldId="534"/>
            <ac:spMk id="8" creationId="{00000000-0000-0000-0000-000000000000}"/>
          </ac:spMkLst>
        </pc:spChg>
      </pc:sldChg>
      <pc:sldChg chg="modSp">
        <pc:chgData name="GOMEZ, Paula" userId="c93cf399-3ed7-4230-9282-8831e3fe5ae7" providerId="ADAL" clId="{0799C938-3CCE-4521-9240-ECFC4B7409CB}" dt="2024-11-07T15:45:44.253" v="602"/>
        <pc:sldMkLst>
          <pc:docMk/>
          <pc:sldMk cId="2033389759" sldId="542"/>
        </pc:sldMkLst>
        <pc:spChg chg="mod">
          <ac:chgData name="GOMEZ, Paula" userId="c93cf399-3ed7-4230-9282-8831e3fe5ae7" providerId="ADAL" clId="{0799C938-3CCE-4521-9240-ECFC4B7409CB}" dt="2024-11-07T15:45:44.253" v="602"/>
          <ac:spMkLst>
            <pc:docMk/>
            <pc:sldMk cId="2033389759" sldId="542"/>
            <ac:spMk id="2" creationId="{F4278828-3558-B3D7-26C7-DD87AE026101}"/>
          </ac:spMkLst>
        </pc:spChg>
        <pc:spChg chg="mod">
          <ac:chgData name="GOMEZ, Paula" userId="c93cf399-3ed7-4230-9282-8831e3fe5ae7" providerId="ADAL" clId="{0799C938-3CCE-4521-9240-ECFC4B7409CB}" dt="2024-11-07T15:45:44.253" v="602"/>
          <ac:spMkLst>
            <pc:docMk/>
            <pc:sldMk cId="2033389759" sldId="542"/>
            <ac:spMk id="6" creationId="{00000000-0000-0000-0000-000000000000}"/>
          </ac:spMkLst>
        </pc:spChg>
      </pc:sldChg>
      <pc:sldChg chg="modSp mod">
        <pc:chgData name="GOMEZ, Paula" userId="c93cf399-3ed7-4230-9282-8831e3fe5ae7" providerId="ADAL" clId="{0799C938-3CCE-4521-9240-ECFC4B7409CB}" dt="2024-11-07T15:36:01.565" v="432" actId="20577"/>
        <pc:sldMkLst>
          <pc:docMk/>
          <pc:sldMk cId="3557073634" sldId="543"/>
        </pc:sldMkLst>
        <pc:spChg chg="mod">
          <ac:chgData name="GOMEZ, Paula" userId="c93cf399-3ed7-4230-9282-8831e3fe5ae7" providerId="ADAL" clId="{0799C938-3CCE-4521-9240-ECFC4B7409CB}" dt="2024-11-07T15:36:01.565" v="432" actId="20577"/>
          <ac:spMkLst>
            <pc:docMk/>
            <pc:sldMk cId="3557073634" sldId="543"/>
            <ac:spMk id="2" creationId="{00000000-0000-0000-0000-000000000000}"/>
          </ac:spMkLst>
        </pc:spChg>
      </pc:sldChg>
      <pc:sldChg chg="addSp delSp modSp mod">
        <pc:chgData name="GOMEZ, Paula" userId="c93cf399-3ed7-4230-9282-8831e3fe5ae7" providerId="ADAL" clId="{0799C938-3CCE-4521-9240-ECFC4B7409CB}" dt="2024-11-07T15:41:39.256" v="552" actId="1076"/>
        <pc:sldMkLst>
          <pc:docMk/>
          <pc:sldMk cId="3923031399" sldId="547"/>
        </pc:sldMkLst>
        <pc:spChg chg="mod">
          <ac:chgData name="GOMEZ, Paula" userId="c93cf399-3ed7-4230-9282-8831e3fe5ae7" providerId="ADAL" clId="{0799C938-3CCE-4521-9240-ECFC4B7409CB}" dt="2024-11-07T15:41:39.256" v="552" actId="1076"/>
          <ac:spMkLst>
            <pc:docMk/>
            <pc:sldMk cId="3923031399" sldId="547"/>
            <ac:spMk id="6" creationId="{00000000-0000-0000-0000-000000000000}"/>
          </ac:spMkLst>
        </pc:spChg>
        <pc:spChg chg="del mod">
          <ac:chgData name="GOMEZ, Paula" userId="c93cf399-3ed7-4230-9282-8831e3fe5ae7" providerId="ADAL" clId="{0799C938-3CCE-4521-9240-ECFC4B7409CB}" dt="2024-11-07T15:40:59.784" v="547" actId="478"/>
          <ac:spMkLst>
            <pc:docMk/>
            <pc:sldMk cId="3923031399" sldId="547"/>
            <ac:spMk id="7" creationId="{00000000-0000-0000-0000-000000000000}"/>
          </ac:spMkLst>
        </pc:spChg>
        <pc:picChg chg="add mod">
          <ac:chgData name="GOMEZ, Paula" userId="c93cf399-3ed7-4230-9282-8831e3fe5ae7" providerId="ADAL" clId="{0799C938-3CCE-4521-9240-ECFC4B7409CB}" dt="2024-11-07T15:41:34.024" v="551" actId="1076"/>
          <ac:picMkLst>
            <pc:docMk/>
            <pc:sldMk cId="3923031399" sldId="547"/>
            <ac:picMk id="3" creationId="{D1917B3E-AE9B-07CA-8CF2-9384B38D91FE}"/>
          </ac:picMkLst>
        </pc:picChg>
        <pc:picChg chg="del">
          <ac:chgData name="GOMEZ, Paula" userId="c93cf399-3ed7-4230-9282-8831e3fe5ae7" providerId="ADAL" clId="{0799C938-3CCE-4521-9240-ECFC4B7409CB}" dt="2024-11-07T15:40:56.185" v="545" actId="478"/>
          <ac:picMkLst>
            <pc:docMk/>
            <pc:sldMk cId="3923031399" sldId="547"/>
            <ac:picMk id="4" creationId="{00000000-0000-0000-0000-000000000000}"/>
          </ac:picMkLst>
        </pc:picChg>
      </pc:sldChg>
      <pc:sldChg chg="modSp">
        <pc:chgData name="GOMEZ, Paula" userId="c93cf399-3ed7-4230-9282-8831e3fe5ae7" providerId="ADAL" clId="{0799C938-3CCE-4521-9240-ECFC4B7409CB}" dt="2024-11-07T15:45:44.253" v="602"/>
        <pc:sldMkLst>
          <pc:docMk/>
          <pc:sldMk cId="119823263" sldId="551"/>
        </pc:sldMkLst>
        <pc:spChg chg="mod">
          <ac:chgData name="GOMEZ, Paula" userId="c93cf399-3ed7-4230-9282-8831e3fe5ae7" providerId="ADAL" clId="{0799C938-3CCE-4521-9240-ECFC4B7409CB}" dt="2024-11-07T15:45:44.253" v="602"/>
          <ac:spMkLst>
            <pc:docMk/>
            <pc:sldMk cId="119823263" sldId="551"/>
            <ac:spMk id="2" creationId="{F4278828-3558-B3D7-26C7-DD87AE026101}"/>
          </ac:spMkLst>
        </pc:spChg>
        <pc:spChg chg="mod">
          <ac:chgData name="GOMEZ, Paula" userId="c93cf399-3ed7-4230-9282-8831e3fe5ae7" providerId="ADAL" clId="{0799C938-3CCE-4521-9240-ECFC4B7409CB}" dt="2024-11-07T15:45:44.253" v="602"/>
          <ac:spMkLst>
            <pc:docMk/>
            <pc:sldMk cId="119823263" sldId="551"/>
            <ac:spMk id="6" creationId="{00000000-0000-0000-0000-000000000000}"/>
          </ac:spMkLst>
        </pc:spChg>
      </pc:sldChg>
      <pc:sldChg chg="modSp mod">
        <pc:chgData name="GOMEZ, Paula" userId="c93cf399-3ed7-4230-9282-8831e3fe5ae7" providerId="ADAL" clId="{0799C938-3CCE-4521-9240-ECFC4B7409CB}" dt="2024-11-07T15:46:15.902" v="610" actId="20577"/>
        <pc:sldMkLst>
          <pc:docMk/>
          <pc:sldMk cId="3020519162" sldId="552"/>
        </pc:sldMkLst>
        <pc:spChg chg="mod">
          <ac:chgData name="GOMEZ, Paula" userId="c93cf399-3ed7-4230-9282-8831e3fe5ae7" providerId="ADAL" clId="{0799C938-3CCE-4521-9240-ECFC4B7409CB}" dt="2024-11-07T15:45:44.253" v="602"/>
          <ac:spMkLst>
            <pc:docMk/>
            <pc:sldMk cId="3020519162" sldId="552"/>
            <ac:spMk id="2" creationId="{F4278828-3558-B3D7-26C7-DD87AE026101}"/>
          </ac:spMkLst>
        </pc:spChg>
        <pc:spChg chg="mod">
          <ac:chgData name="GOMEZ, Paula" userId="c93cf399-3ed7-4230-9282-8831e3fe5ae7" providerId="ADAL" clId="{0799C938-3CCE-4521-9240-ECFC4B7409CB}" dt="2024-11-07T15:46:15.902" v="610" actId="20577"/>
          <ac:spMkLst>
            <pc:docMk/>
            <pc:sldMk cId="3020519162" sldId="552"/>
            <ac:spMk id="6" creationId="{00000000-0000-0000-0000-000000000000}"/>
          </ac:spMkLst>
        </pc:spChg>
      </pc:sldChg>
      <pc:sldChg chg="addSp delSp modSp mod">
        <pc:chgData name="GOMEZ, Paula" userId="c93cf399-3ed7-4230-9282-8831e3fe5ae7" providerId="ADAL" clId="{0799C938-3CCE-4521-9240-ECFC4B7409CB}" dt="2024-11-07T15:46:07.685" v="609" actId="20577"/>
        <pc:sldMkLst>
          <pc:docMk/>
          <pc:sldMk cId="638735230" sldId="553"/>
        </pc:sldMkLst>
        <pc:spChg chg="mod">
          <ac:chgData name="GOMEZ, Paula" userId="c93cf399-3ed7-4230-9282-8831e3fe5ae7" providerId="ADAL" clId="{0799C938-3CCE-4521-9240-ECFC4B7409CB}" dt="2024-11-07T15:45:26.876" v="601" actId="1076"/>
          <ac:spMkLst>
            <pc:docMk/>
            <pc:sldMk cId="638735230" sldId="553"/>
            <ac:spMk id="6" creationId="{00000000-0000-0000-0000-000000000000}"/>
          </ac:spMkLst>
        </pc:spChg>
        <pc:spChg chg="del">
          <ac:chgData name="GOMEZ, Paula" userId="c93cf399-3ed7-4230-9282-8831e3fe5ae7" providerId="ADAL" clId="{0799C938-3CCE-4521-9240-ECFC4B7409CB}" dt="2024-11-07T15:44:59.225" v="597" actId="478"/>
          <ac:spMkLst>
            <pc:docMk/>
            <pc:sldMk cId="638735230" sldId="553"/>
            <ac:spMk id="7" creationId="{00000000-0000-0000-0000-000000000000}"/>
          </ac:spMkLst>
        </pc:spChg>
        <pc:spChg chg="mod">
          <ac:chgData name="GOMEZ, Paula" userId="c93cf399-3ed7-4230-9282-8831e3fe5ae7" providerId="ADAL" clId="{0799C938-3CCE-4521-9240-ECFC4B7409CB}" dt="2024-11-07T15:46:07.685" v="609" actId="20577"/>
          <ac:spMkLst>
            <pc:docMk/>
            <pc:sldMk cId="638735230" sldId="553"/>
            <ac:spMk id="10" creationId="{00000000-0000-0000-0000-000000000000}"/>
          </ac:spMkLst>
        </pc:spChg>
        <pc:picChg chg="add mod">
          <ac:chgData name="GOMEZ, Paula" userId="c93cf399-3ed7-4230-9282-8831e3fe5ae7" providerId="ADAL" clId="{0799C938-3CCE-4521-9240-ECFC4B7409CB}" dt="2024-11-07T15:45:22.780" v="600" actId="167"/>
          <ac:picMkLst>
            <pc:docMk/>
            <pc:sldMk cId="638735230" sldId="553"/>
            <ac:picMk id="3" creationId="{A0F1FF6B-91E3-19D7-0C24-B549C14630F6}"/>
          </ac:picMkLst>
        </pc:picChg>
        <pc:picChg chg="del">
          <ac:chgData name="GOMEZ, Paula" userId="c93cf399-3ed7-4230-9282-8831e3fe5ae7" providerId="ADAL" clId="{0799C938-3CCE-4521-9240-ECFC4B7409CB}" dt="2024-11-07T15:44:57.258" v="596" actId="478"/>
          <ac:picMkLst>
            <pc:docMk/>
            <pc:sldMk cId="638735230" sldId="553"/>
            <ac:picMk id="4" creationId="{00000000-0000-0000-0000-000000000000}"/>
          </ac:picMkLst>
        </pc:picChg>
      </pc:sldChg>
      <pc:sldChg chg="modSp mod">
        <pc:chgData name="GOMEZ, Paula" userId="c93cf399-3ed7-4230-9282-8831e3fe5ae7" providerId="ADAL" clId="{0799C938-3CCE-4521-9240-ECFC4B7409CB}" dt="2024-11-07T15:45:44.253" v="602"/>
        <pc:sldMkLst>
          <pc:docMk/>
          <pc:sldMk cId="2216733254" sldId="557"/>
        </pc:sldMkLst>
        <pc:spChg chg="mod">
          <ac:chgData name="GOMEZ, Paula" userId="c93cf399-3ed7-4230-9282-8831e3fe5ae7" providerId="ADAL" clId="{0799C938-3CCE-4521-9240-ECFC4B7409CB}" dt="2024-11-07T15:45:44.253" v="602"/>
          <ac:spMkLst>
            <pc:docMk/>
            <pc:sldMk cId="2216733254" sldId="557"/>
            <ac:spMk id="7" creationId="{00000000-0000-0000-0000-000000000000}"/>
          </ac:spMkLst>
        </pc:spChg>
      </pc:sldChg>
      <pc:sldChg chg="modSp mod">
        <pc:chgData name="GOMEZ, Paula" userId="c93cf399-3ed7-4230-9282-8831e3fe5ae7" providerId="ADAL" clId="{0799C938-3CCE-4521-9240-ECFC4B7409CB}" dt="2024-11-07T16:07:44.367" v="885" actId="1076"/>
        <pc:sldMkLst>
          <pc:docMk/>
          <pc:sldMk cId="2725760882" sldId="561"/>
        </pc:sldMkLst>
        <pc:spChg chg="mod">
          <ac:chgData name="GOMEZ, Paula" userId="c93cf399-3ed7-4230-9282-8831e3fe5ae7" providerId="ADAL" clId="{0799C938-3CCE-4521-9240-ECFC4B7409CB}" dt="2024-11-07T16:07:44.367" v="885" actId="1076"/>
          <ac:spMkLst>
            <pc:docMk/>
            <pc:sldMk cId="2725760882" sldId="561"/>
            <ac:spMk id="6" creationId="{00000000-0000-0000-0000-000000000000}"/>
          </ac:spMkLst>
        </pc:spChg>
      </pc:sldChg>
      <pc:sldChg chg="modSp mod">
        <pc:chgData name="GOMEZ, Paula" userId="c93cf399-3ed7-4230-9282-8831e3fe5ae7" providerId="ADAL" clId="{0799C938-3CCE-4521-9240-ECFC4B7409CB}" dt="2024-11-07T15:50:00.728" v="655" actId="20577"/>
        <pc:sldMkLst>
          <pc:docMk/>
          <pc:sldMk cId="213193096" sldId="563"/>
        </pc:sldMkLst>
        <pc:spChg chg="mod">
          <ac:chgData name="GOMEZ, Paula" userId="c93cf399-3ed7-4230-9282-8831e3fe5ae7" providerId="ADAL" clId="{0799C938-3CCE-4521-9240-ECFC4B7409CB}" dt="2024-11-07T15:50:00.728" v="655" actId="20577"/>
          <ac:spMkLst>
            <pc:docMk/>
            <pc:sldMk cId="213193096" sldId="563"/>
            <ac:spMk id="3" creationId="{91ED658C-F1A7-1083-09A3-0D106085A483}"/>
          </ac:spMkLst>
        </pc:spChg>
      </pc:sldChg>
      <pc:sldChg chg="modSp mod">
        <pc:chgData name="GOMEZ, Paula" userId="c93cf399-3ed7-4230-9282-8831e3fe5ae7" providerId="ADAL" clId="{0799C938-3CCE-4521-9240-ECFC4B7409CB}" dt="2024-11-07T15:48:46.598" v="628" actId="20577"/>
        <pc:sldMkLst>
          <pc:docMk/>
          <pc:sldMk cId="1063061220" sldId="564"/>
        </pc:sldMkLst>
        <pc:spChg chg="mod">
          <ac:chgData name="GOMEZ, Paula" userId="c93cf399-3ed7-4230-9282-8831e3fe5ae7" providerId="ADAL" clId="{0799C938-3CCE-4521-9240-ECFC4B7409CB}" dt="2024-11-07T15:48:46.598" v="628" actId="20577"/>
          <ac:spMkLst>
            <pc:docMk/>
            <pc:sldMk cId="1063061220" sldId="564"/>
            <ac:spMk id="2" creationId="{00000000-0000-0000-0000-000000000000}"/>
          </ac:spMkLst>
        </pc:spChg>
        <pc:spChg chg="mod">
          <ac:chgData name="GOMEZ, Paula" userId="c93cf399-3ed7-4230-9282-8831e3fe5ae7" providerId="ADAL" clId="{0799C938-3CCE-4521-9240-ECFC4B7409CB}" dt="2024-11-07T15:48:45.602" v="627" actId="20577"/>
          <ac:spMkLst>
            <pc:docMk/>
            <pc:sldMk cId="1063061220" sldId="564"/>
            <ac:spMk id="6" creationId="{00000000-0000-0000-0000-000000000000}"/>
          </ac:spMkLst>
        </pc:spChg>
      </pc:sldChg>
      <pc:sldChg chg="modSp mod modShow">
        <pc:chgData name="GOMEZ, Paula" userId="c93cf399-3ed7-4230-9282-8831e3fe5ae7" providerId="ADAL" clId="{0799C938-3CCE-4521-9240-ECFC4B7409CB}" dt="2024-11-07T15:58:48.413" v="743" actId="207"/>
        <pc:sldMkLst>
          <pc:docMk/>
          <pc:sldMk cId="336077262" sldId="568"/>
        </pc:sldMkLst>
        <pc:spChg chg="mod">
          <ac:chgData name="GOMEZ, Paula" userId="c93cf399-3ed7-4230-9282-8831e3fe5ae7" providerId="ADAL" clId="{0799C938-3CCE-4521-9240-ECFC4B7409CB}" dt="2024-11-07T15:58:37.697" v="742" actId="255"/>
          <ac:spMkLst>
            <pc:docMk/>
            <pc:sldMk cId="336077262" sldId="568"/>
            <ac:spMk id="3" creationId="{91ED658C-F1A7-1083-09A3-0D106085A483}"/>
          </ac:spMkLst>
        </pc:spChg>
        <pc:spChg chg="mod">
          <ac:chgData name="GOMEZ, Paula" userId="c93cf399-3ed7-4230-9282-8831e3fe5ae7" providerId="ADAL" clId="{0799C938-3CCE-4521-9240-ECFC4B7409CB}" dt="2024-11-07T15:52:24.358" v="715" actId="20577"/>
          <ac:spMkLst>
            <pc:docMk/>
            <pc:sldMk cId="336077262" sldId="568"/>
            <ac:spMk id="5" creationId="{BC3B0989-B805-64C2-1EB5-9C2D40488340}"/>
          </ac:spMkLst>
        </pc:spChg>
        <pc:spChg chg="mod">
          <ac:chgData name="GOMEZ, Paula" userId="c93cf399-3ed7-4230-9282-8831e3fe5ae7" providerId="ADAL" clId="{0799C938-3CCE-4521-9240-ECFC4B7409CB}" dt="2024-11-07T15:58:48.413" v="743" actId="207"/>
          <ac:spMkLst>
            <pc:docMk/>
            <pc:sldMk cId="336077262" sldId="568"/>
            <ac:spMk id="6" creationId="{00000000-0000-0000-0000-000000000000}"/>
          </ac:spMkLst>
        </pc:spChg>
        <pc:spChg chg="mod">
          <ac:chgData name="GOMEZ, Paula" userId="c93cf399-3ed7-4230-9282-8831e3fe5ae7" providerId="ADAL" clId="{0799C938-3CCE-4521-9240-ECFC4B7409CB}" dt="2024-11-07T15:53:40.969" v="726"/>
          <ac:spMkLst>
            <pc:docMk/>
            <pc:sldMk cId="336077262" sldId="568"/>
            <ac:spMk id="8" creationId="{00000000-0000-0000-0000-000000000000}"/>
          </ac:spMkLst>
        </pc:spChg>
      </pc:sldChg>
      <pc:sldChg chg="modSp mod modShow">
        <pc:chgData name="GOMEZ, Paula" userId="c93cf399-3ed7-4230-9282-8831e3fe5ae7" providerId="ADAL" clId="{0799C938-3CCE-4521-9240-ECFC4B7409CB}" dt="2024-11-07T16:01:20.535" v="778" actId="255"/>
        <pc:sldMkLst>
          <pc:docMk/>
          <pc:sldMk cId="2153838667" sldId="569"/>
        </pc:sldMkLst>
        <pc:spChg chg="mod">
          <ac:chgData name="GOMEZ, Paula" userId="c93cf399-3ed7-4230-9282-8831e3fe5ae7" providerId="ADAL" clId="{0799C938-3CCE-4521-9240-ECFC4B7409CB}" dt="2024-11-07T15:59:06.701" v="746" actId="255"/>
          <ac:spMkLst>
            <pc:docMk/>
            <pc:sldMk cId="2153838667" sldId="569"/>
            <ac:spMk id="3" creationId="{91ED658C-F1A7-1083-09A3-0D106085A483}"/>
          </ac:spMkLst>
        </pc:spChg>
        <pc:spChg chg="mod">
          <ac:chgData name="GOMEZ, Paula" userId="c93cf399-3ed7-4230-9282-8831e3fe5ae7" providerId="ADAL" clId="{0799C938-3CCE-4521-9240-ECFC4B7409CB}" dt="2024-11-07T16:01:14.719" v="777" actId="20577"/>
          <ac:spMkLst>
            <pc:docMk/>
            <pc:sldMk cId="2153838667" sldId="569"/>
            <ac:spMk id="5" creationId="{BC3B0989-B805-64C2-1EB5-9C2D40488340}"/>
          </ac:spMkLst>
        </pc:spChg>
        <pc:spChg chg="mod">
          <ac:chgData name="GOMEZ, Paula" userId="c93cf399-3ed7-4230-9282-8831e3fe5ae7" providerId="ADAL" clId="{0799C938-3CCE-4521-9240-ECFC4B7409CB}" dt="2024-11-07T16:01:09.943" v="775" actId="207"/>
          <ac:spMkLst>
            <pc:docMk/>
            <pc:sldMk cId="2153838667" sldId="569"/>
            <ac:spMk id="6" creationId="{00000000-0000-0000-0000-000000000000}"/>
          </ac:spMkLst>
        </pc:spChg>
        <pc:spChg chg="mod">
          <ac:chgData name="GOMEZ, Paula" userId="c93cf399-3ed7-4230-9282-8831e3fe5ae7" providerId="ADAL" clId="{0799C938-3CCE-4521-9240-ECFC4B7409CB}" dt="2024-11-07T16:01:20.535" v="778" actId="255"/>
          <ac:spMkLst>
            <pc:docMk/>
            <pc:sldMk cId="2153838667" sldId="569"/>
            <ac:spMk id="8" creationId="{00000000-0000-0000-0000-000000000000}"/>
          </ac:spMkLst>
        </pc:spChg>
      </pc:sldChg>
      <pc:sldChg chg="addSp delSp modSp mod modShow">
        <pc:chgData name="GOMEZ, Paula" userId="c93cf399-3ed7-4230-9282-8831e3fe5ae7" providerId="ADAL" clId="{0799C938-3CCE-4521-9240-ECFC4B7409CB}" dt="2024-11-07T16:02:30.803" v="795" actId="207"/>
        <pc:sldMkLst>
          <pc:docMk/>
          <pc:sldMk cId="4036701020" sldId="570"/>
        </pc:sldMkLst>
        <pc:spChg chg="del mod">
          <ac:chgData name="GOMEZ, Paula" userId="c93cf399-3ed7-4230-9282-8831e3fe5ae7" providerId="ADAL" clId="{0799C938-3CCE-4521-9240-ECFC4B7409CB}" dt="2024-11-07T15:59:26.018" v="753"/>
          <ac:spMkLst>
            <pc:docMk/>
            <pc:sldMk cId="4036701020" sldId="570"/>
            <ac:spMk id="3" creationId="{91ED658C-F1A7-1083-09A3-0D106085A483}"/>
          </ac:spMkLst>
        </pc:spChg>
        <pc:spChg chg="add mod">
          <ac:chgData name="GOMEZ, Paula" userId="c93cf399-3ed7-4230-9282-8831e3fe5ae7" providerId="ADAL" clId="{0799C938-3CCE-4521-9240-ECFC4B7409CB}" dt="2024-11-07T15:59:23.243" v="751"/>
          <ac:spMkLst>
            <pc:docMk/>
            <pc:sldMk cId="4036701020" sldId="570"/>
            <ac:spMk id="4" creationId="{60BCB589-3402-FF66-36D3-B64F45E0E176}"/>
          </ac:spMkLst>
        </pc:spChg>
        <pc:spChg chg="mod">
          <ac:chgData name="GOMEZ, Paula" userId="c93cf399-3ed7-4230-9282-8831e3fe5ae7" providerId="ADAL" clId="{0799C938-3CCE-4521-9240-ECFC4B7409CB}" dt="2024-11-07T16:02:06.654" v="790" actId="20577"/>
          <ac:spMkLst>
            <pc:docMk/>
            <pc:sldMk cId="4036701020" sldId="570"/>
            <ac:spMk id="5" creationId="{BC3B0989-B805-64C2-1EB5-9C2D40488340}"/>
          </ac:spMkLst>
        </pc:spChg>
        <pc:spChg chg="mod">
          <ac:chgData name="GOMEZ, Paula" userId="c93cf399-3ed7-4230-9282-8831e3fe5ae7" providerId="ADAL" clId="{0799C938-3CCE-4521-9240-ECFC4B7409CB}" dt="2024-11-07T16:02:30.803" v="795" actId="207"/>
          <ac:spMkLst>
            <pc:docMk/>
            <pc:sldMk cId="4036701020" sldId="570"/>
            <ac:spMk id="6" creationId="{00000000-0000-0000-0000-000000000000}"/>
          </ac:spMkLst>
        </pc:spChg>
        <pc:spChg chg="mod">
          <ac:chgData name="GOMEZ, Paula" userId="c93cf399-3ed7-4230-9282-8831e3fe5ae7" providerId="ADAL" clId="{0799C938-3CCE-4521-9240-ECFC4B7409CB}" dt="2024-11-07T16:02:03.838" v="788" actId="255"/>
          <ac:spMkLst>
            <pc:docMk/>
            <pc:sldMk cId="4036701020" sldId="570"/>
            <ac:spMk id="8" creationId="{00000000-0000-0000-0000-000000000000}"/>
          </ac:spMkLst>
        </pc:spChg>
      </pc:sldChg>
      <pc:sldChg chg="addSp modSp mod modShow">
        <pc:chgData name="GOMEZ, Paula" userId="c93cf399-3ed7-4230-9282-8831e3fe5ae7" providerId="ADAL" clId="{0799C938-3CCE-4521-9240-ECFC4B7409CB}" dt="2024-11-07T16:05:09.979" v="866" actId="207"/>
        <pc:sldMkLst>
          <pc:docMk/>
          <pc:sldMk cId="2592129228" sldId="571"/>
        </pc:sldMkLst>
        <pc:spChg chg="mod">
          <ac:chgData name="GOMEZ, Paula" userId="c93cf399-3ed7-4230-9282-8831e3fe5ae7" providerId="ADAL" clId="{0799C938-3CCE-4521-9240-ECFC4B7409CB}" dt="2024-11-07T15:59:37.854" v="756" actId="20577"/>
          <ac:spMkLst>
            <pc:docMk/>
            <pc:sldMk cId="2592129228" sldId="571"/>
            <ac:spMk id="3" creationId="{91ED658C-F1A7-1083-09A3-0D106085A483}"/>
          </ac:spMkLst>
        </pc:spChg>
        <pc:spChg chg="add mod">
          <ac:chgData name="GOMEZ, Paula" userId="c93cf399-3ed7-4230-9282-8831e3fe5ae7" providerId="ADAL" clId="{0799C938-3CCE-4521-9240-ECFC4B7409CB}" dt="2024-11-07T15:59:38.358" v="757"/>
          <ac:spMkLst>
            <pc:docMk/>
            <pc:sldMk cId="2592129228" sldId="571"/>
            <ac:spMk id="4" creationId="{405F87DE-C4AA-BBBF-8762-9326E3B56A0B}"/>
          </ac:spMkLst>
        </pc:spChg>
        <pc:spChg chg="mod">
          <ac:chgData name="GOMEZ, Paula" userId="c93cf399-3ed7-4230-9282-8831e3fe5ae7" providerId="ADAL" clId="{0799C938-3CCE-4521-9240-ECFC4B7409CB}" dt="2024-11-07T16:04:36.075" v="862" actId="20577"/>
          <ac:spMkLst>
            <pc:docMk/>
            <pc:sldMk cId="2592129228" sldId="571"/>
            <ac:spMk id="5" creationId="{BC3B0989-B805-64C2-1EB5-9C2D40488340}"/>
          </ac:spMkLst>
        </pc:spChg>
        <pc:spChg chg="mod">
          <ac:chgData name="GOMEZ, Paula" userId="c93cf399-3ed7-4230-9282-8831e3fe5ae7" providerId="ADAL" clId="{0799C938-3CCE-4521-9240-ECFC4B7409CB}" dt="2024-11-07T16:05:09.979" v="866" actId="207"/>
          <ac:spMkLst>
            <pc:docMk/>
            <pc:sldMk cId="2592129228" sldId="571"/>
            <ac:spMk id="6" creationId="{00000000-0000-0000-0000-000000000000}"/>
          </ac:spMkLst>
        </pc:spChg>
        <pc:spChg chg="mod">
          <ac:chgData name="GOMEZ, Paula" userId="c93cf399-3ed7-4230-9282-8831e3fe5ae7" providerId="ADAL" clId="{0799C938-3CCE-4521-9240-ECFC4B7409CB}" dt="2024-11-07T16:04:33.112" v="860" actId="255"/>
          <ac:spMkLst>
            <pc:docMk/>
            <pc:sldMk cId="2592129228" sldId="571"/>
            <ac:spMk id="8" creationId="{00000000-0000-0000-0000-000000000000}"/>
          </ac:spMkLst>
        </pc:spChg>
      </pc:sldChg>
      <pc:sldChg chg="modSp mod">
        <pc:chgData name="GOMEZ, Paula" userId="c93cf399-3ed7-4230-9282-8831e3fe5ae7" providerId="ADAL" clId="{0799C938-3CCE-4521-9240-ECFC4B7409CB}" dt="2024-11-07T15:45:44.253" v="602"/>
        <pc:sldMkLst>
          <pc:docMk/>
          <pc:sldMk cId="3097214377" sldId="572"/>
        </pc:sldMkLst>
        <pc:spChg chg="mod">
          <ac:chgData name="GOMEZ, Paula" userId="c93cf399-3ed7-4230-9282-8831e3fe5ae7" providerId="ADAL" clId="{0799C938-3CCE-4521-9240-ECFC4B7409CB}" dt="2024-11-07T15:45:44.253" v="602"/>
          <ac:spMkLst>
            <pc:docMk/>
            <pc:sldMk cId="3097214377" sldId="572"/>
            <ac:spMk id="5" creationId="{724D76B5-539B-1758-F121-DF03B8B8489D}"/>
          </ac:spMkLst>
        </pc:spChg>
        <pc:spChg chg="mod">
          <ac:chgData name="GOMEZ, Paula" userId="c93cf399-3ed7-4230-9282-8831e3fe5ae7" providerId="ADAL" clId="{0799C938-3CCE-4521-9240-ECFC4B7409CB}" dt="2024-11-07T15:45:44.253" v="602"/>
          <ac:spMkLst>
            <pc:docMk/>
            <pc:sldMk cId="3097214377" sldId="572"/>
            <ac:spMk id="6" creationId="{00000000-0000-0000-0000-000000000000}"/>
          </ac:spMkLst>
        </pc:spChg>
      </pc:sldChg>
      <pc:sldChg chg="modSp mod modShow">
        <pc:chgData name="GOMEZ, Paula" userId="c93cf399-3ed7-4230-9282-8831e3fe5ae7" providerId="ADAL" clId="{0799C938-3CCE-4521-9240-ECFC4B7409CB}" dt="2024-11-07T16:01:56.444" v="787" actId="207"/>
        <pc:sldMkLst>
          <pc:docMk/>
          <pc:sldMk cId="253027623" sldId="573"/>
        </pc:sldMkLst>
        <pc:spChg chg="mod">
          <ac:chgData name="GOMEZ, Paula" userId="c93cf399-3ed7-4230-9282-8831e3fe5ae7" providerId="ADAL" clId="{0799C938-3CCE-4521-9240-ECFC4B7409CB}" dt="2024-11-07T15:59:16.472" v="749" actId="255"/>
          <ac:spMkLst>
            <pc:docMk/>
            <pc:sldMk cId="253027623" sldId="573"/>
            <ac:spMk id="3" creationId="{91ED658C-F1A7-1083-09A3-0D106085A483}"/>
          </ac:spMkLst>
        </pc:spChg>
        <pc:spChg chg="mod">
          <ac:chgData name="GOMEZ, Paula" userId="c93cf399-3ed7-4230-9282-8831e3fe5ae7" providerId="ADAL" clId="{0799C938-3CCE-4521-9240-ECFC4B7409CB}" dt="2024-11-07T16:01:32.035" v="782" actId="20577"/>
          <ac:spMkLst>
            <pc:docMk/>
            <pc:sldMk cId="253027623" sldId="573"/>
            <ac:spMk id="5" creationId="{BC3B0989-B805-64C2-1EB5-9C2D40488340}"/>
          </ac:spMkLst>
        </pc:spChg>
        <pc:spChg chg="mod">
          <ac:chgData name="GOMEZ, Paula" userId="c93cf399-3ed7-4230-9282-8831e3fe5ae7" providerId="ADAL" clId="{0799C938-3CCE-4521-9240-ECFC4B7409CB}" dt="2024-11-07T16:01:56.444" v="787" actId="207"/>
          <ac:spMkLst>
            <pc:docMk/>
            <pc:sldMk cId="253027623" sldId="573"/>
            <ac:spMk id="6" creationId="{00000000-0000-0000-0000-000000000000}"/>
          </ac:spMkLst>
        </pc:spChg>
        <pc:spChg chg="mod">
          <ac:chgData name="GOMEZ, Paula" userId="c93cf399-3ed7-4230-9282-8831e3fe5ae7" providerId="ADAL" clId="{0799C938-3CCE-4521-9240-ECFC4B7409CB}" dt="2024-11-07T16:01:37.685" v="783" actId="255"/>
          <ac:spMkLst>
            <pc:docMk/>
            <pc:sldMk cId="253027623" sldId="573"/>
            <ac:spMk id="8" creationId="{00000000-0000-0000-0000-000000000000}"/>
          </ac:spMkLst>
        </pc:spChg>
      </pc:sldChg>
      <pc:sldChg chg="addSp modSp mod modShow modNotes modNotesTx">
        <pc:chgData name="GOMEZ, Paula" userId="c93cf399-3ed7-4230-9282-8831e3fe5ae7" providerId="ADAL" clId="{0799C938-3CCE-4521-9240-ECFC4B7409CB}" dt="2024-11-07T16:04:16.072" v="859" actId="12"/>
        <pc:sldMkLst>
          <pc:docMk/>
          <pc:sldMk cId="1276328917" sldId="574"/>
        </pc:sldMkLst>
        <pc:spChg chg="mod">
          <ac:chgData name="GOMEZ, Paula" userId="c93cf399-3ed7-4230-9282-8831e3fe5ae7" providerId="ADAL" clId="{0799C938-3CCE-4521-9240-ECFC4B7409CB}" dt="2024-11-07T15:59:30.722" v="754" actId="20577"/>
          <ac:spMkLst>
            <pc:docMk/>
            <pc:sldMk cId="1276328917" sldId="574"/>
            <ac:spMk id="3" creationId="{91ED658C-F1A7-1083-09A3-0D106085A483}"/>
          </ac:spMkLst>
        </pc:spChg>
        <pc:spChg chg="add mod">
          <ac:chgData name="GOMEZ, Paula" userId="c93cf399-3ed7-4230-9282-8831e3fe5ae7" providerId="ADAL" clId="{0799C938-3CCE-4521-9240-ECFC4B7409CB}" dt="2024-11-07T15:59:31.235" v="755"/>
          <ac:spMkLst>
            <pc:docMk/>
            <pc:sldMk cId="1276328917" sldId="574"/>
            <ac:spMk id="4" creationId="{7E6A6F7E-6634-948E-ED8C-CDC9CF5E4D02}"/>
          </ac:spMkLst>
        </pc:spChg>
        <pc:spChg chg="mod">
          <ac:chgData name="GOMEZ, Paula" userId="c93cf399-3ed7-4230-9282-8831e3fe5ae7" providerId="ADAL" clId="{0799C938-3CCE-4521-9240-ECFC4B7409CB}" dt="2024-11-07T16:02:49.471" v="802" actId="20577"/>
          <ac:spMkLst>
            <pc:docMk/>
            <pc:sldMk cId="1276328917" sldId="574"/>
            <ac:spMk id="5" creationId="{BC3B0989-B805-64C2-1EB5-9C2D40488340}"/>
          </ac:spMkLst>
        </pc:spChg>
        <pc:spChg chg="mod">
          <ac:chgData name="GOMEZ, Paula" userId="c93cf399-3ed7-4230-9282-8831e3fe5ae7" providerId="ADAL" clId="{0799C938-3CCE-4521-9240-ECFC4B7409CB}" dt="2024-11-07T16:03:13.830" v="806" actId="207"/>
          <ac:spMkLst>
            <pc:docMk/>
            <pc:sldMk cId="1276328917" sldId="574"/>
            <ac:spMk id="6" creationId="{00000000-0000-0000-0000-000000000000}"/>
          </ac:spMkLst>
        </pc:spChg>
        <pc:spChg chg="mod">
          <ac:chgData name="GOMEZ, Paula" userId="c93cf399-3ed7-4230-9282-8831e3fe5ae7" providerId="ADAL" clId="{0799C938-3CCE-4521-9240-ECFC4B7409CB}" dt="2024-11-07T16:02:40.814" v="796" actId="255"/>
          <ac:spMkLst>
            <pc:docMk/>
            <pc:sldMk cId="1276328917" sldId="574"/>
            <ac:spMk id="8" creationId="{00000000-0000-0000-0000-000000000000}"/>
          </ac:spMkLst>
        </pc:spChg>
        <pc:spChg chg="mod">
          <ac:chgData name="GOMEZ, Paula" userId="c93cf399-3ed7-4230-9282-8831e3fe5ae7" providerId="ADAL" clId="{0799C938-3CCE-4521-9240-ECFC4B7409CB}" dt="2024-11-07T16:03:53.971" v="856" actId="20577"/>
          <ac:spMkLst>
            <pc:docMk/>
            <pc:sldMk cId="1276328917" sldId="574"/>
            <ac:spMk id="12" creationId="{51A7CC94-4703-8768-390F-BBF56D8B4A59}"/>
          </ac:spMkLst>
        </pc:spChg>
      </pc:sldChg>
      <pc:sldChg chg="addSp modSp mod modShow modNotes modNotesTx">
        <pc:chgData name="GOMEZ, Paula" userId="c93cf399-3ed7-4230-9282-8831e3fe5ae7" providerId="ADAL" clId="{0799C938-3CCE-4521-9240-ECFC4B7409CB}" dt="2024-11-07T16:06:35.863" v="881" actId="20577"/>
        <pc:sldMkLst>
          <pc:docMk/>
          <pc:sldMk cId="1671895949" sldId="575"/>
        </pc:sldMkLst>
        <pc:spChg chg="mod">
          <ac:chgData name="GOMEZ, Paula" userId="c93cf399-3ed7-4230-9282-8831e3fe5ae7" providerId="ADAL" clId="{0799C938-3CCE-4521-9240-ECFC4B7409CB}" dt="2024-11-07T15:59:46.530" v="758" actId="20577"/>
          <ac:spMkLst>
            <pc:docMk/>
            <pc:sldMk cId="1671895949" sldId="575"/>
            <ac:spMk id="3" creationId="{91ED658C-F1A7-1083-09A3-0D106085A483}"/>
          </ac:spMkLst>
        </pc:spChg>
        <pc:spChg chg="add mod">
          <ac:chgData name="GOMEZ, Paula" userId="c93cf399-3ed7-4230-9282-8831e3fe5ae7" providerId="ADAL" clId="{0799C938-3CCE-4521-9240-ECFC4B7409CB}" dt="2024-11-07T15:59:47.024" v="759"/>
          <ac:spMkLst>
            <pc:docMk/>
            <pc:sldMk cId="1671895949" sldId="575"/>
            <ac:spMk id="4" creationId="{E524DD50-9262-E257-E936-A9B1A2C09336}"/>
          </ac:spMkLst>
        </pc:spChg>
        <pc:spChg chg="mod">
          <ac:chgData name="GOMEZ, Paula" userId="c93cf399-3ed7-4230-9282-8831e3fe5ae7" providerId="ADAL" clId="{0799C938-3CCE-4521-9240-ECFC4B7409CB}" dt="2024-11-07T16:05:22.798" v="873" actId="20577"/>
          <ac:spMkLst>
            <pc:docMk/>
            <pc:sldMk cId="1671895949" sldId="575"/>
            <ac:spMk id="5" creationId="{BC3B0989-B805-64C2-1EB5-9C2D40488340}"/>
          </ac:spMkLst>
        </pc:spChg>
        <pc:spChg chg="mod">
          <ac:chgData name="GOMEZ, Paula" userId="c93cf399-3ed7-4230-9282-8831e3fe5ae7" providerId="ADAL" clId="{0799C938-3CCE-4521-9240-ECFC4B7409CB}" dt="2024-11-07T16:05:42.859" v="877" actId="207"/>
          <ac:spMkLst>
            <pc:docMk/>
            <pc:sldMk cId="1671895949" sldId="575"/>
            <ac:spMk id="6" creationId="{00000000-0000-0000-0000-000000000000}"/>
          </ac:spMkLst>
        </pc:spChg>
        <pc:spChg chg="mod">
          <ac:chgData name="GOMEZ, Paula" userId="c93cf399-3ed7-4230-9282-8831e3fe5ae7" providerId="ADAL" clId="{0799C938-3CCE-4521-9240-ECFC4B7409CB}" dt="2024-11-07T16:05:16.523" v="867" actId="255"/>
          <ac:spMkLst>
            <pc:docMk/>
            <pc:sldMk cId="1671895949" sldId="575"/>
            <ac:spMk id="8" creationId="{00000000-0000-0000-0000-000000000000}"/>
          </ac:spMkLst>
        </pc:spChg>
      </pc:sldChg>
      <pc:sldChg chg="delCm">
        <pc:chgData name="GOMEZ, Paula" userId="c93cf399-3ed7-4230-9282-8831e3fe5ae7" providerId="ADAL" clId="{0799C938-3CCE-4521-9240-ECFC4B7409CB}" dt="2024-11-07T15:43:15.114" v="554" actId="1592"/>
        <pc:sldMkLst>
          <pc:docMk/>
          <pc:sldMk cId="1964057381" sldId="576"/>
        </pc:sldMkLst>
      </pc:sldChg>
      <pc:sldChg chg="modSp mod">
        <pc:chgData name="GOMEZ, Paula" userId="c93cf399-3ed7-4230-9282-8831e3fe5ae7" providerId="ADAL" clId="{0799C938-3CCE-4521-9240-ECFC4B7409CB}" dt="2024-11-07T16:07:07.790" v="883" actId="27636"/>
        <pc:sldMkLst>
          <pc:docMk/>
          <pc:sldMk cId="95114619" sldId="580"/>
        </pc:sldMkLst>
        <pc:spChg chg="mod">
          <ac:chgData name="GOMEZ, Paula" userId="c93cf399-3ed7-4230-9282-8831e3fe5ae7" providerId="ADAL" clId="{0799C938-3CCE-4521-9240-ECFC4B7409CB}" dt="2024-11-07T16:07:07.790" v="883" actId="27636"/>
          <ac:spMkLst>
            <pc:docMk/>
            <pc:sldMk cId="95114619" sldId="580"/>
            <ac:spMk id="567" creationId="{00000000-0000-0000-0000-000000000000}"/>
          </ac:spMkLst>
        </pc:spChg>
      </pc:sldChg>
      <pc:sldChg chg="modSp mod">
        <pc:chgData name="GOMEZ, Paula" userId="c93cf399-3ed7-4230-9282-8831e3fe5ae7" providerId="ADAL" clId="{0799C938-3CCE-4521-9240-ECFC4B7409CB}" dt="2024-11-07T15:45:44.253" v="602"/>
        <pc:sldMkLst>
          <pc:docMk/>
          <pc:sldMk cId="747291578" sldId="582"/>
        </pc:sldMkLst>
        <pc:spChg chg="mod">
          <ac:chgData name="GOMEZ, Paula" userId="c93cf399-3ed7-4230-9282-8831e3fe5ae7" providerId="ADAL" clId="{0799C938-3CCE-4521-9240-ECFC4B7409CB}" dt="2024-11-07T15:36:59.971" v="481" actId="20577"/>
          <ac:spMkLst>
            <pc:docMk/>
            <pc:sldMk cId="747291578" sldId="582"/>
            <ac:spMk id="3" creationId="{91ED658C-F1A7-1083-09A3-0D106085A483}"/>
          </ac:spMkLst>
        </pc:spChg>
        <pc:spChg chg="mod">
          <ac:chgData name="GOMEZ, Paula" userId="c93cf399-3ed7-4230-9282-8831e3fe5ae7" providerId="ADAL" clId="{0799C938-3CCE-4521-9240-ECFC4B7409CB}" dt="2024-11-07T15:45:44.253" v="602"/>
          <ac:spMkLst>
            <pc:docMk/>
            <pc:sldMk cId="747291578" sldId="582"/>
            <ac:spMk id="6" creationId="{00000000-0000-0000-0000-000000000000}"/>
          </ac:spMkLst>
        </pc:spChg>
        <pc:spChg chg="mod">
          <ac:chgData name="GOMEZ, Paula" userId="c93cf399-3ed7-4230-9282-8831e3fe5ae7" providerId="ADAL" clId="{0799C938-3CCE-4521-9240-ECFC4B7409CB}" dt="2024-11-07T15:39:23.400" v="499" actId="20577"/>
          <ac:spMkLst>
            <pc:docMk/>
            <pc:sldMk cId="747291578" sldId="582"/>
            <ac:spMk id="8" creationId="{00000000-0000-0000-0000-000000000000}"/>
          </ac:spMkLst>
        </pc:spChg>
      </pc:sldChg>
      <pc:sldChg chg="modSp mod">
        <pc:chgData name="GOMEZ, Paula" userId="c93cf399-3ed7-4230-9282-8831e3fe5ae7" providerId="ADAL" clId="{0799C938-3CCE-4521-9240-ECFC4B7409CB}" dt="2024-11-07T15:45:44.253" v="602"/>
        <pc:sldMkLst>
          <pc:docMk/>
          <pc:sldMk cId="936520509" sldId="583"/>
        </pc:sldMkLst>
        <pc:spChg chg="mod">
          <ac:chgData name="GOMEZ, Paula" userId="c93cf399-3ed7-4230-9282-8831e3fe5ae7" providerId="ADAL" clId="{0799C938-3CCE-4521-9240-ECFC4B7409CB}" dt="2024-11-07T15:45:44.253" v="602"/>
          <ac:spMkLst>
            <pc:docMk/>
            <pc:sldMk cId="936520509" sldId="583"/>
            <ac:spMk id="2" creationId="{F4278828-3558-B3D7-26C7-DD87AE026101}"/>
          </ac:spMkLst>
        </pc:spChg>
        <pc:spChg chg="mod">
          <ac:chgData name="GOMEZ, Paula" userId="c93cf399-3ed7-4230-9282-8831e3fe5ae7" providerId="ADAL" clId="{0799C938-3CCE-4521-9240-ECFC4B7409CB}" dt="2024-11-07T15:45:44.253" v="602"/>
          <ac:spMkLst>
            <pc:docMk/>
            <pc:sldMk cId="936520509" sldId="583"/>
            <ac:spMk id="628" creationId="{00000000-0000-0000-0000-000000000000}"/>
          </ac:spMkLst>
        </pc:spChg>
      </pc:sldChg>
      <pc:sldChg chg="modSp mod">
        <pc:chgData name="GOMEZ, Paula" userId="c93cf399-3ed7-4230-9282-8831e3fe5ae7" providerId="ADAL" clId="{0799C938-3CCE-4521-9240-ECFC4B7409CB}" dt="2024-11-07T15:40:41.705" v="544" actId="20577"/>
        <pc:sldMkLst>
          <pc:docMk/>
          <pc:sldMk cId="3435413609" sldId="584"/>
        </pc:sldMkLst>
        <pc:spChg chg="mod">
          <ac:chgData name="GOMEZ, Paula" userId="c93cf399-3ed7-4230-9282-8831e3fe5ae7" providerId="ADAL" clId="{0799C938-3CCE-4521-9240-ECFC4B7409CB}" dt="2024-11-07T15:37:17.933" v="484" actId="20577"/>
          <ac:spMkLst>
            <pc:docMk/>
            <pc:sldMk cId="3435413609" sldId="584"/>
            <ac:spMk id="3" creationId="{91ED658C-F1A7-1083-09A3-0D106085A483}"/>
          </ac:spMkLst>
        </pc:spChg>
        <pc:spChg chg="mod">
          <ac:chgData name="GOMEZ, Paula" userId="c93cf399-3ed7-4230-9282-8831e3fe5ae7" providerId="ADAL" clId="{0799C938-3CCE-4521-9240-ECFC4B7409CB}" dt="2024-11-07T15:39:18.082" v="495" actId="20577"/>
          <ac:spMkLst>
            <pc:docMk/>
            <pc:sldMk cId="3435413609" sldId="584"/>
            <ac:spMk id="6" creationId="{00000000-0000-0000-0000-000000000000}"/>
          </ac:spMkLst>
        </pc:spChg>
        <pc:spChg chg="mod">
          <ac:chgData name="GOMEZ, Paula" userId="c93cf399-3ed7-4230-9282-8831e3fe5ae7" providerId="ADAL" clId="{0799C938-3CCE-4521-9240-ECFC4B7409CB}" dt="2024-11-07T15:40:41.705" v="544" actId="20577"/>
          <ac:spMkLst>
            <pc:docMk/>
            <pc:sldMk cId="3435413609" sldId="584"/>
            <ac:spMk id="8" creationId="{00000000-0000-0000-0000-000000000000}"/>
          </ac:spMkLst>
        </pc:spChg>
      </pc:sldChg>
      <pc:sldChg chg="modSp mod">
        <pc:chgData name="GOMEZ, Paula" userId="c93cf399-3ed7-4230-9282-8831e3fe5ae7" providerId="ADAL" clId="{0799C938-3CCE-4521-9240-ECFC4B7409CB}" dt="2024-11-07T15:45:44.253" v="602"/>
        <pc:sldMkLst>
          <pc:docMk/>
          <pc:sldMk cId="1487855941" sldId="585"/>
        </pc:sldMkLst>
        <pc:spChg chg="mod">
          <ac:chgData name="GOMEZ, Paula" userId="c93cf399-3ed7-4230-9282-8831e3fe5ae7" providerId="ADAL" clId="{0799C938-3CCE-4521-9240-ECFC4B7409CB}" dt="2024-11-07T15:45:44.253" v="602"/>
          <ac:spMkLst>
            <pc:docMk/>
            <pc:sldMk cId="1487855941" sldId="585"/>
            <ac:spMk id="2" creationId="{F4278828-3558-B3D7-26C7-DD87AE026101}"/>
          </ac:spMkLst>
        </pc:spChg>
        <pc:spChg chg="mod">
          <ac:chgData name="GOMEZ, Paula" userId="c93cf399-3ed7-4230-9282-8831e3fe5ae7" providerId="ADAL" clId="{0799C938-3CCE-4521-9240-ECFC4B7409CB}" dt="2024-11-07T15:45:44.253" v="602"/>
          <ac:spMkLst>
            <pc:docMk/>
            <pc:sldMk cId="1487855941" sldId="585"/>
            <ac:spMk id="628" creationId="{00000000-0000-0000-0000-000000000000}"/>
          </ac:spMkLst>
        </pc:spChg>
      </pc:sldChg>
      <pc:sldChg chg="modSp mod">
        <pc:chgData name="GOMEZ, Paula" userId="c93cf399-3ed7-4230-9282-8831e3fe5ae7" providerId="ADAL" clId="{0799C938-3CCE-4521-9240-ECFC4B7409CB}" dt="2024-11-07T15:50:12.901" v="657" actId="20577"/>
        <pc:sldMkLst>
          <pc:docMk/>
          <pc:sldMk cId="594235126" sldId="587"/>
        </pc:sldMkLst>
        <pc:spChg chg="mod">
          <ac:chgData name="GOMEZ, Paula" userId="c93cf399-3ed7-4230-9282-8831e3fe5ae7" providerId="ADAL" clId="{0799C938-3CCE-4521-9240-ECFC4B7409CB}" dt="2024-11-07T15:49:27.456" v="646" actId="20577"/>
          <ac:spMkLst>
            <pc:docMk/>
            <pc:sldMk cId="594235126" sldId="587"/>
            <ac:spMk id="2" creationId="{F4278828-3558-B3D7-26C7-DD87AE026101}"/>
          </ac:spMkLst>
        </pc:spChg>
        <pc:spChg chg="mod">
          <ac:chgData name="GOMEZ, Paula" userId="c93cf399-3ed7-4230-9282-8831e3fe5ae7" providerId="ADAL" clId="{0799C938-3CCE-4521-9240-ECFC4B7409CB}" dt="2024-11-07T15:50:12.901" v="657" actId="20577"/>
          <ac:spMkLst>
            <pc:docMk/>
            <pc:sldMk cId="594235126" sldId="587"/>
            <ac:spMk id="628" creationId="{00000000-0000-0000-0000-000000000000}"/>
          </ac:spMkLst>
        </pc:spChg>
      </pc:sldChg>
      <pc:sldChg chg="modSp mod">
        <pc:chgData name="GOMEZ, Paula" userId="c93cf399-3ed7-4230-9282-8831e3fe5ae7" providerId="ADAL" clId="{0799C938-3CCE-4521-9240-ECFC4B7409CB}" dt="2024-11-07T15:50:35.197" v="659" actId="14100"/>
        <pc:sldMkLst>
          <pc:docMk/>
          <pc:sldMk cId="1431479583" sldId="588"/>
        </pc:sldMkLst>
        <pc:spChg chg="mod">
          <ac:chgData name="GOMEZ, Paula" userId="c93cf399-3ed7-4230-9282-8831e3fe5ae7" providerId="ADAL" clId="{0799C938-3CCE-4521-9240-ECFC4B7409CB}" dt="2024-11-07T15:50:35.197" v="659" actId="14100"/>
          <ac:spMkLst>
            <pc:docMk/>
            <pc:sldMk cId="1431479583" sldId="588"/>
            <ac:spMk id="8" creationId="{2BC78EFC-8EAF-09D1-04AA-AF685160072A}"/>
          </ac:spMkLst>
        </pc:spChg>
      </pc:sldChg>
      <pc:sldMasterChg chg="modSldLayout">
        <pc:chgData name="GOMEZ, Paula" userId="c93cf399-3ed7-4230-9282-8831e3fe5ae7" providerId="ADAL" clId="{0799C938-3CCE-4521-9240-ECFC4B7409CB}" dt="2024-11-07T15:53:04.505" v="720"/>
        <pc:sldMasterMkLst>
          <pc:docMk/>
          <pc:sldMasterMk cId="0" sldId="2147483682"/>
        </pc:sldMasterMkLst>
        <pc:sldLayoutChg chg="modSp">
          <pc:chgData name="GOMEZ, Paula" userId="c93cf399-3ed7-4230-9282-8831e3fe5ae7" providerId="ADAL" clId="{0799C938-3CCE-4521-9240-ECFC4B7409CB}" dt="2024-11-07T15:53:04.505" v="720"/>
          <pc:sldLayoutMkLst>
            <pc:docMk/>
            <pc:sldMasterMk cId="0" sldId="2147483682"/>
            <pc:sldLayoutMk cId="0" sldId="2147483673"/>
          </pc:sldLayoutMkLst>
          <pc:spChg chg="mod">
            <ac:chgData name="GOMEZ, Paula" userId="c93cf399-3ed7-4230-9282-8831e3fe5ae7" providerId="ADAL" clId="{0799C938-3CCE-4521-9240-ECFC4B7409CB}" dt="2024-11-07T15:53:04.505" v="720"/>
            <ac:spMkLst>
              <pc:docMk/>
              <pc:sldMasterMk cId="0" sldId="2147483682"/>
              <pc:sldLayoutMk cId="0" sldId="2147483673"/>
              <ac:spMk id="435" creationId="{00000000-0000-0000-0000-000000000000}"/>
            </ac:spMkLst>
          </pc:spChg>
        </pc:sldLayoutChg>
        <pc:sldLayoutChg chg="addSp delSp modSp mod">
          <pc:chgData name="GOMEZ, Paula" userId="c93cf399-3ed7-4230-9282-8831e3fe5ae7" providerId="ADAL" clId="{0799C938-3CCE-4521-9240-ECFC4B7409CB}" dt="2024-11-07T15:13:30.661" v="37" actId="1076"/>
          <pc:sldLayoutMkLst>
            <pc:docMk/>
            <pc:sldMasterMk cId="0" sldId="2147483682"/>
            <pc:sldLayoutMk cId="0" sldId="2147483683"/>
          </pc:sldLayoutMkLst>
          <pc:spChg chg="add mod">
            <ac:chgData name="GOMEZ, Paula" userId="c93cf399-3ed7-4230-9282-8831e3fe5ae7" providerId="ADAL" clId="{0799C938-3CCE-4521-9240-ECFC4B7409CB}" dt="2024-11-07T15:13:05.316" v="18"/>
            <ac:spMkLst>
              <pc:docMk/>
              <pc:sldMasterMk cId="0" sldId="2147483682"/>
              <pc:sldLayoutMk cId="0" sldId="2147483683"/>
              <ac:spMk id="3" creationId="{A5432E73-9E10-EA22-DB02-9304DC287117}"/>
            </ac:spMkLst>
          </pc:spChg>
          <pc:spChg chg="del mod">
            <ac:chgData name="GOMEZ, Paula" userId="c93cf399-3ed7-4230-9282-8831e3fe5ae7" providerId="ADAL" clId="{0799C938-3CCE-4521-9240-ECFC4B7409CB}" dt="2024-11-07T15:12:51.292" v="14" actId="478"/>
            <ac:spMkLst>
              <pc:docMk/>
              <pc:sldMasterMk cId="0" sldId="2147483682"/>
              <pc:sldLayoutMk cId="0" sldId="2147483683"/>
              <ac:spMk id="16" creationId="{6D86DB00-8B94-4FF6-B8C8-98ED5CA9F0AE}"/>
            </ac:spMkLst>
          </pc:spChg>
          <pc:grpChg chg="add mod">
            <ac:chgData name="GOMEZ, Paula" userId="c93cf399-3ed7-4230-9282-8831e3fe5ae7" providerId="ADAL" clId="{0799C938-3CCE-4521-9240-ECFC4B7409CB}" dt="2024-11-07T15:13:11.262" v="19" actId="1076"/>
            <ac:grpSpMkLst>
              <pc:docMk/>
              <pc:sldMasterMk cId="0" sldId="2147483682"/>
              <pc:sldLayoutMk cId="0" sldId="2147483683"/>
              <ac:grpSpMk id="2" creationId="{9C79FBB8-E0D3-5642-D6DA-3192DACB671C}"/>
            </ac:grpSpMkLst>
          </pc:grpChg>
          <pc:picChg chg="add mod">
            <ac:chgData name="GOMEZ, Paula" userId="c93cf399-3ed7-4230-9282-8831e3fe5ae7" providerId="ADAL" clId="{0799C938-3CCE-4521-9240-ECFC4B7409CB}" dt="2024-11-07T15:13:05.316" v="18"/>
            <ac:picMkLst>
              <pc:docMk/>
              <pc:sldMasterMk cId="0" sldId="2147483682"/>
              <pc:sldLayoutMk cId="0" sldId="2147483683"/>
              <ac:picMk id="4" creationId="{DEEC6EAF-9C6D-EB41-B145-A84D27810E7F}"/>
            </ac:picMkLst>
          </pc:picChg>
          <pc:picChg chg="add mod">
            <ac:chgData name="GOMEZ, Paula" userId="c93cf399-3ed7-4230-9282-8831e3fe5ae7" providerId="ADAL" clId="{0799C938-3CCE-4521-9240-ECFC4B7409CB}" dt="2024-11-07T15:13:05.316" v="18"/>
            <ac:picMkLst>
              <pc:docMk/>
              <pc:sldMasterMk cId="0" sldId="2147483682"/>
              <pc:sldLayoutMk cId="0" sldId="2147483683"/>
              <ac:picMk id="5" creationId="{FC9C308E-5C4C-FFCF-985E-80CE0DED0CB4}"/>
            </ac:picMkLst>
          </pc:picChg>
          <pc:picChg chg="add mod">
            <ac:chgData name="GOMEZ, Paula" userId="c93cf399-3ed7-4230-9282-8831e3fe5ae7" providerId="ADAL" clId="{0799C938-3CCE-4521-9240-ECFC4B7409CB}" dt="2024-11-07T15:13:30.661" v="37" actId="1076"/>
            <ac:picMkLst>
              <pc:docMk/>
              <pc:sldMasterMk cId="0" sldId="2147483682"/>
              <pc:sldLayoutMk cId="0" sldId="2147483683"/>
              <ac:picMk id="6" creationId="{C9C4BC72-BDB5-C4D4-7561-673E2A34A3C3}"/>
            </ac:picMkLst>
          </pc:picChg>
          <pc:picChg chg="del">
            <ac:chgData name="GOMEZ, Paula" userId="c93cf399-3ed7-4230-9282-8831e3fe5ae7" providerId="ADAL" clId="{0799C938-3CCE-4521-9240-ECFC4B7409CB}" dt="2024-11-07T15:12:49.555" v="12" actId="478"/>
            <ac:picMkLst>
              <pc:docMk/>
              <pc:sldMasterMk cId="0" sldId="2147483682"/>
              <pc:sldLayoutMk cId="0" sldId="2147483683"/>
              <ac:picMk id="15" creationId="{F9C366CE-B524-4304-BE43-5934ACF01340}"/>
            </ac:picMkLst>
          </pc:picChg>
          <pc:picChg chg="del">
            <ac:chgData name="GOMEZ, Paula" userId="c93cf399-3ed7-4230-9282-8831e3fe5ae7" providerId="ADAL" clId="{0799C938-3CCE-4521-9240-ECFC4B7409CB}" dt="2024-11-07T15:12:54.994" v="17" actId="478"/>
            <ac:picMkLst>
              <pc:docMk/>
              <pc:sldMasterMk cId="0" sldId="2147483682"/>
              <pc:sldLayoutMk cId="0" sldId="2147483683"/>
              <ac:picMk id="24" creationId="{00000000-0000-0000-0000-000000000000}"/>
            </ac:picMkLst>
          </pc:picChg>
          <pc:picChg chg="del mod">
            <ac:chgData name="GOMEZ, Paula" userId="c93cf399-3ed7-4230-9282-8831e3fe5ae7" providerId="ADAL" clId="{0799C938-3CCE-4521-9240-ECFC4B7409CB}" dt="2024-11-07T15:12:48.971" v="11" actId="478"/>
            <ac:picMkLst>
              <pc:docMk/>
              <pc:sldMasterMk cId="0" sldId="2147483682"/>
              <pc:sldLayoutMk cId="0" sldId="2147483683"/>
              <ac:picMk id="25" creationId="{00000000-0000-0000-0000-000000000000}"/>
            </ac:picMkLst>
          </pc:picChg>
          <pc:picChg chg="del">
            <ac:chgData name="GOMEZ, Paula" userId="c93cf399-3ed7-4230-9282-8831e3fe5ae7" providerId="ADAL" clId="{0799C938-3CCE-4521-9240-ECFC4B7409CB}" dt="2024-11-07T15:12:53.300" v="16" actId="478"/>
            <ac:picMkLst>
              <pc:docMk/>
              <pc:sldMasterMk cId="0" sldId="2147483682"/>
              <pc:sldLayoutMk cId="0" sldId="2147483683"/>
              <ac:picMk id="27" creationId="{00000000-0000-0000-0000-000000000000}"/>
            </ac:picMkLst>
          </pc:picChg>
          <pc:picChg chg="del">
            <ac:chgData name="GOMEZ, Paula" userId="c93cf399-3ed7-4230-9282-8831e3fe5ae7" providerId="ADAL" clId="{0799C938-3CCE-4521-9240-ECFC4B7409CB}" dt="2024-11-07T15:12:48.371" v="9" actId="478"/>
            <ac:picMkLst>
              <pc:docMk/>
              <pc:sldMasterMk cId="0" sldId="2147483682"/>
              <pc:sldLayoutMk cId="0" sldId="2147483683"/>
              <ac:picMk id="28" creationId="{00000000-0000-0000-0000-000000000000}"/>
            </ac:picMkLst>
          </pc:picChg>
          <pc:picChg chg="del">
            <ac:chgData name="GOMEZ, Paula" userId="c93cf399-3ed7-4230-9282-8831e3fe5ae7" providerId="ADAL" clId="{0799C938-3CCE-4521-9240-ECFC4B7409CB}" dt="2024-11-07T15:12:52.636" v="15" actId="478"/>
            <ac:picMkLst>
              <pc:docMk/>
              <pc:sldMasterMk cId="0" sldId="2147483682"/>
              <pc:sldLayoutMk cId="0" sldId="2147483683"/>
              <ac:picMk id="32" creationId="{00000000-0000-0000-0000-000000000000}"/>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7" name="Shape 557"/>
          <p:cNvSpPr>
            <a:spLocks noGrp="1" noRot="1" noChangeAspect="1"/>
          </p:cNvSpPr>
          <p:nvPr>
            <p:ph type="sldImg"/>
          </p:nvPr>
        </p:nvSpPr>
        <p:spPr>
          <a:xfrm>
            <a:off x="1143000" y="685800"/>
            <a:ext cx="4572000" cy="3429000"/>
          </a:xfrm>
          <a:prstGeom prst="rect">
            <a:avLst/>
          </a:prstGeom>
        </p:spPr>
        <p:txBody>
          <a:bodyPr/>
          <a:lstStyle/>
          <a:p>
            <a:endParaRPr/>
          </a:p>
        </p:txBody>
      </p:sp>
      <p:sp>
        <p:nvSpPr>
          <p:cNvPr id="558" name="Shape 55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655746307"/>
      </p:ext>
    </p:extLst>
  </p:cSld>
  <p:clrMap bg1="lt1" tx1="dk1" bg2="lt2" tx2="dk2" accent1="accent1" accent2="accent2" accent3="accent3" accent4="accent4" accent5="accent5" accent6="accent6" hlink="hlink" folHlink="folHlink"/>
  <p:notesStyle>
    <a:lvl1pPr latinLnBrk="0">
      <a:spcBef>
        <a:spcPts val="400"/>
      </a:spcBef>
      <a:defRPr sz="1200">
        <a:latin typeface="+mj-lt"/>
        <a:ea typeface="+mj-ea"/>
        <a:cs typeface="+mj-cs"/>
        <a:sym typeface="Calibri"/>
      </a:defRPr>
    </a:lvl1pPr>
    <a:lvl2pPr indent="228600" latinLnBrk="0">
      <a:spcBef>
        <a:spcPts val="400"/>
      </a:spcBef>
      <a:defRPr sz="1200">
        <a:latin typeface="+mj-lt"/>
        <a:ea typeface="+mj-ea"/>
        <a:cs typeface="+mj-cs"/>
        <a:sym typeface="Calibri"/>
      </a:defRPr>
    </a:lvl2pPr>
    <a:lvl3pPr indent="457200" latinLnBrk="0">
      <a:spcBef>
        <a:spcPts val="400"/>
      </a:spcBef>
      <a:defRPr sz="1200">
        <a:latin typeface="+mj-lt"/>
        <a:ea typeface="+mj-ea"/>
        <a:cs typeface="+mj-cs"/>
        <a:sym typeface="Calibri"/>
      </a:defRPr>
    </a:lvl3pPr>
    <a:lvl4pPr indent="685800" latinLnBrk="0">
      <a:spcBef>
        <a:spcPts val="400"/>
      </a:spcBef>
      <a:defRPr sz="1200">
        <a:latin typeface="+mj-lt"/>
        <a:ea typeface="+mj-ea"/>
        <a:cs typeface="+mj-cs"/>
        <a:sym typeface="Calibri"/>
      </a:defRPr>
    </a:lvl4pPr>
    <a:lvl5pPr indent="914400" latinLnBrk="0">
      <a:spcBef>
        <a:spcPts val="400"/>
      </a:spcBef>
      <a:defRPr sz="1200">
        <a:latin typeface="+mj-lt"/>
        <a:ea typeface="+mj-ea"/>
        <a:cs typeface="+mj-cs"/>
        <a:sym typeface="Calibri"/>
      </a:defRPr>
    </a:lvl5pPr>
    <a:lvl6pPr indent="1143000" latinLnBrk="0">
      <a:spcBef>
        <a:spcPts val="400"/>
      </a:spcBef>
      <a:defRPr sz="1200">
        <a:latin typeface="+mj-lt"/>
        <a:ea typeface="+mj-ea"/>
        <a:cs typeface="+mj-cs"/>
        <a:sym typeface="Calibri"/>
      </a:defRPr>
    </a:lvl6pPr>
    <a:lvl7pPr indent="1371600" latinLnBrk="0">
      <a:spcBef>
        <a:spcPts val="400"/>
      </a:spcBef>
      <a:defRPr sz="1200">
        <a:latin typeface="+mj-lt"/>
        <a:ea typeface="+mj-ea"/>
        <a:cs typeface="+mj-cs"/>
        <a:sym typeface="Calibri"/>
      </a:defRPr>
    </a:lvl7pPr>
    <a:lvl8pPr indent="1600200" latinLnBrk="0">
      <a:spcBef>
        <a:spcPts val="400"/>
      </a:spcBef>
      <a:defRPr sz="1200">
        <a:latin typeface="+mj-lt"/>
        <a:ea typeface="+mj-ea"/>
        <a:cs typeface="+mj-cs"/>
        <a:sym typeface="Calibri"/>
      </a:defRPr>
    </a:lvl8pPr>
    <a:lvl9pPr indent="1828800" latinLnBrk="0">
      <a:spcBef>
        <a:spcPts val="400"/>
      </a:spcBef>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Shape 574"/>
          <p:cNvSpPr>
            <a:spLocks noGrp="1" noRot="1" noChangeAspect="1"/>
          </p:cNvSpPr>
          <p:nvPr>
            <p:ph type="sldImg"/>
          </p:nvPr>
        </p:nvSpPr>
        <p:spPr>
          <a:xfrm>
            <a:off x="381000" y="685800"/>
            <a:ext cx="6096000" cy="3429000"/>
          </a:xfrm>
          <a:prstGeom prst="rect">
            <a:avLst/>
          </a:prstGeom>
        </p:spPr>
        <p:txBody>
          <a:bodyPr/>
          <a:lstStyle/>
          <a:p>
            <a:endParaRPr/>
          </a:p>
        </p:txBody>
      </p:sp>
      <p:sp>
        <p:nvSpPr>
          <p:cNvPr id="575" name="Shape 575"/>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38919802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r>
              <a:rPr dirty="0"/>
              <a:t>Conseil à </a:t>
            </a:r>
            <a:r>
              <a:rPr dirty="0" err="1"/>
              <a:t>lʼanimateur</a:t>
            </a:r>
            <a:r>
              <a:rPr dirty="0"/>
              <a:t> :</a:t>
            </a:r>
          </a:p>
          <a:p>
            <a:r>
              <a:rPr dirty="0" err="1"/>
              <a:t>Demandez</a:t>
            </a:r>
            <a:r>
              <a:rPr dirty="0"/>
              <a:t> aux participants de proposer des </a:t>
            </a:r>
            <a:r>
              <a:rPr kern="1200" dirty="0" err="1">
                <a:solidFill>
                  <a:schemeClr val="tx1"/>
                </a:solidFill>
                <a:latin typeface="Source Sans Pro"/>
                <a:cs typeface="Arial"/>
              </a:rPr>
              <a:t>critères</a:t>
            </a:r>
            <a:r>
              <a:rPr kern="1200" dirty="0">
                <a:solidFill>
                  <a:schemeClr val="tx1"/>
                </a:solidFill>
                <a:latin typeface="Source Sans Pro"/>
                <a:cs typeface="Arial"/>
              </a:rPr>
              <a:t> à </a:t>
            </a:r>
            <a:r>
              <a:rPr kern="1200" dirty="0" err="1">
                <a:solidFill>
                  <a:schemeClr val="tx1"/>
                </a:solidFill>
                <a:latin typeface="Source Sans Pro"/>
                <a:cs typeface="Arial"/>
              </a:rPr>
              <a:t>utiliser</a:t>
            </a:r>
            <a:r>
              <a:rPr kern="1200" dirty="0">
                <a:solidFill>
                  <a:schemeClr val="tx1"/>
                </a:solidFill>
                <a:latin typeface="Source Sans Pro"/>
                <a:cs typeface="Arial"/>
              </a:rPr>
              <a:t> pour </a:t>
            </a:r>
            <a:r>
              <a:rPr kern="1200" dirty="0" err="1">
                <a:solidFill>
                  <a:schemeClr val="tx1"/>
                </a:solidFill>
                <a:latin typeface="Source Sans Pro"/>
                <a:cs typeface="Arial"/>
              </a:rPr>
              <a:t>décider</a:t>
            </a:r>
            <a:r>
              <a:rPr kern="1200" dirty="0">
                <a:solidFill>
                  <a:schemeClr val="tx1"/>
                </a:solidFill>
                <a:latin typeface="Source Sans Pro"/>
                <a:cs typeface="Arial"/>
              </a:rPr>
              <a:t> de mobiliser </a:t>
            </a:r>
            <a:r>
              <a:rPr kern="1200" dirty="0" err="1">
                <a:solidFill>
                  <a:schemeClr val="tx1"/>
                </a:solidFill>
                <a:latin typeface="Source Sans Pro"/>
                <a:cs typeface="Arial"/>
              </a:rPr>
              <a:t>ou</a:t>
            </a:r>
            <a:r>
              <a:rPr kern="1200" dirty="0">
                <a:solidFill>
                  <a:schemeClr val="tx1"/>
                </a:solidFill>
                <a:latin typeface="Source Sans Pro"/>
                <a:cs typeface="Arial"/>
              </a:rPr>
              <a:t> non </a:t>
            </a:r>
            <a:r>
              <a:rPr kern="1200" dirty="0" err="1">
                <a:solidFill>
                  <a:schemeClr val="tx1"/>
                </a:solidFill>
                <a:latin typeface="Source Sans Pro"/>
                <a:cs typeface="Arial"/>
              </a:rPr>
              <a:t>une</a:t>
            </a:r>
            <a:r>
              <a:rPr kern="1200" dirty="0">
                <a:solidFill>
                  <a:schemeClr val="tx1"/>
                </a:solidFill>
                <a:latin typeface="Source Sans Pro"/>
                <a:cs typeface="Arial"/>
              </a:rPr>
              <a:t> EIR </a:t>
            </a:r>
            <a:r>
              <a:rPr kern="1200" dirty="0" err="1">
                <a:solidFill>
                  <a:schemeClr val="tx1"/>
                </a:solidFill>
                <a:latin typeface="Source Sans Pro"/>
                <a:cs typeface="Arial"/>
              </a:rPr>
              <a:t>avant</a:t>
            </a:r>
            <a:r>
              <a:rPr kern="1200" dirty="0">
                <a:solidFill>
                  <a:schemeClr val="tx1"/>
                </a:solidFill>
                <a:latin typeface="Source Sans Pro"/>
                <a:cs typeface="Arial"/>
              </a:rPr>
              <a:t> de </a:t>
            </a:r>
            <a:r>
              <a:rPr kern="1200" dirty="0" err="1">
                <a:solidFill>
                  <a:schemeClr val="tx1"/>
                </a:solidFill>
                <a:latin typeface="Source Sans Pro"/>
                <a:cs typeface="Arial"/>
              </a:rPr>
              <a:t>leur</a:t>
            </a:r>
            <a:r>
              <a:rPr kern="1200" dirty="0">
                <a:solidFill>
                  <a:schemeClr val="tx1"/>
                </a:solidFill>
                <a:latin typeface="Source Sans Pro"/>
                <a:cs typeface="Arial"/>
              </a:rPr>
              <a:t> </a:t>
            </a:r>
            <a:r>
              <a:rPr kern="1200" dirty="0" err="1">
                <a:solidFill>
                  <a:schemeClr val="tx1"/>
                </a:solidFill>
                <a:latin typeface="Source Sans Pro"/>
                <a:cs typeface="Arial"/>
              </a:rPr>
              <a:t>montrer</a:t>
            </a:r>
            <a:r>
              <a:rPr kern="1200" dirty="0">
                <a:solidFill>
                  <a:schemeClr val="tx1"/>
                </a:solidFill>
                <a:latin typeface="Source Sans Pro"/>
                <a:cs typeface="Arial"/>
              </a:rPr>
              <a:t> le </a:t>
            </a:r>
            <a:r>
              <a:rPr kern="1200" dirty="0" err="1">
                <a:solidFill>
                  <a:schemeClr val="tx1"/>
                </a:solidFill>
                <a:latin typeface="Source Sans Pro"/>
                <a:cs typeface="Arial"/>
              </a:rPr>
              <a:t>contenu</a:t>
            </a:r>
            <a:r>
              <a:rPr kern="1200" dirty="0">
                <a:solidFill>
                  <a:schemeClr val="tx1"/>
                </a:solidFill>
                <a:latin typeface="Source Sans Pro"/>
                <a:cs typeface="Arial"/>
              </a:rPr>
              <a:t> de la diapositive.</a:t>
            </a:r>
          </a:p>
        </p:txBody>
      </p:sp>
    </p:spTree>
    <p:extLst>
      <p:ext uri="{BB962C8B-B14F-4D97-AF65-F5344CB8AC3E}">
        <p14:creationId xmlns:p14="http://schemas.microsoft.com/office/powerpoint/2010/main" val="2239467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dirty="0" err="1"/>
              <a:t>Lorsque</a:t>
            </a:r>
            <a:r>
              <a:rPr dirty="0"/>
              <a:t> </a:t>
            </a:r>
            <a:r>
              <a:rPr dirty="0" err="1"/>
              <a:t>l’on</a:t>
            </a:r>
            <a:r>
              <a:rPr dirty="0"/>
              <a:t> </a:t>
            </a:r>
            <a:r>
              <a:rPr dirty="0" err="1"/>
              <a:t>réfléchit</a:t>
            </a:r>
            <a:r>
              <a:rPr dirty="0"/>
              <a:t> aux </a:t>
            </a:r>
            <a:r>
              <a:rPr dirty="0" err="1"/>
              <a:t>différents</a:t>
            </a:r>
            <a:r>
              <a:rPr dirty="0"/>
              <a:t> </a:t>
            </a:r>
            <a:r>
              <a:rPr dirty="0" err="1"/>
              <a:t>critères</a:t>
            </a:r>
            <a:r>
              <a:rPr dirty="0"/>
              <a:t> de </a:t>
            </a:r>
            <a:r>
              <a:rPr dirty="0" err="1"/>
              <a:t>décision</a:t>
            </a:r>
            <a:r>
              <a:rPr dirty="0"/>
              <a:t>, il y a cinq aspects </a:t>
            </a:r>
            <a:r>
              <a:rPr dirty="0" err="1"/>
              <a:t>principaux</a:t>
            </a:r>
            <a:r>
              <a:rPr dirty="0"/>
              <a:t> à prendre </a:t>
            </a:r>
            <a:r>
              <a:rPr dirty="0" err="1"/>
              <a:t>en</a:t>
            </a:r>
            <a:r>
              <a:rPr dirty="0"/>
              <a:t> </a:t>
            </a:r>
            <a:r>
              <a:rPr dirty="0" err="1"/>
              <a:t>compte</a:t>
            </a:r>
            <a:r>
              <a:rPr dirty="0"/>
              <a:t> :</a:t>
            </a:r>
          </a:p>
          <a:p>
            <a:pPr marL="228600" indent="-228600">
              <a:buAutoNum type="arabicParenR"/>
            </a:pPr>
            <a:r>
              <a:rPr dirty="0" err="1"/>
              <a:t>Premièrement</a:t>
            </a:r>
            <a:r>
              <a:rPr dirty="0"/>
              <a:t>, </a:t>
            </a:r>
            <a:r>
              <a:rPr dirty="0" err="1"/>
              <a:t>vérifier</a:t>
            </a:r>
            <a:r>
              <a:rPr dirty="0"/>
              <a:t> </a:t>
            </a:r>
            <a:r>
              <a:rPr dirty="0" err="1"/>
              <a:t>l’alerte</a:t>
            </a:r>
            <a:r>
              <a:rPr dirty="0"/>
              <a:t> </a:t>
            </a:r>
            <a:r>
              <a:rPr dirty="0" err="1"/>
              <a:t>ou</a:t>
            </a:r>
            <a:r>
              <a:rPr dirty="0"/>
              <a:t> </a:t>
            </a:r>
            <a:r>
              <a:rPr dirty="0" err="1"/>
              <a:t>déterminer</a:t>
            </a:r>
            <a:r>
              <a:rPr dirty="0"/>
              <a:t> </a:t>
            </a:r>
            <a:r>
              <a:rPr dirty="0" err="1"/>
              <a:t>si</a:t>
            </a:r>
            <a:r>
              <a:rPr dirty="0"/>
              <a:t> les </a:t>
            </a:r>
            <a:r>
              <a:rPr dirty="0" err="1"/>
              <a:t>informations</a:t>
            </a:r>
            <a:r>
              <a:rPr dirty="0"/>
              <a:t> reçues </a:t>
            </a:r>
            <a:r>
              <a:rPr dirty="0" err="1"/>
              <a:t>sont</a:t>
            </a:r>
            <a:r>
              <a:rPr dirty="0"/>
              <a:t> </a:t>
            </a:r>
            <a:r>
              <a:rPr dirty="0" err="1"/>
              <a:t>exactes</a:t>
            </a:r>
            <a:r>
              <a:rPr dirty="0"/>
              <a:t> et </a:t>
            </a:r>
            <a:r>
              <a:rPr dirty="0" err="1"/>
              <a:t>proviennent</a:t>
            </a:r>
            <a:r>
              <a:rPr dirty="0"/>
              <a:t> </a:t>
            </a:r>
            <a:r>
              <a:rPr dirty="0" err="1"/>
              <a:t>d’une</a:t>
            </a:r>
            <a:r>
              <a:rPr dirty="0"/>
              <a:t> source </a:t>
            </a:r>
            <a:r>
              <a:rPr dirty="0" err="1"/>
              <a:t>fiable</a:t>
            </a:r>
            <a:r>
              <a:rPr dirty="0"/>
              <a:t>.</a:t>
            </a:r>
          </a:p>
          <a:p>
            <a:pPr marL="228600" indent="-228600">
              <a:buAutoNum type="arabicParenR"/>
            </a:pPr>
            <a:r>
              <a:rPr dirty="0" err="1"/>
              <a:t>Deuxièmement</a:t>
            </a:r>
            <a:r>
              <a:rPr dirty="0"/>
              <a:t>, se demander </a:t>
            </a:r>
            <a:r>
              <a:rPr dirty="0" err="1"/>
              <a:t>si</a:t>
            </a:r>
            <a:r>
              <a:rPr dirty="0"/>
              <a:t> le </a:t>
            </a:r>
            <a:r>
              <a:rPr dirty="0" err="1"/>
              <a:t>déploiement</a:t>
            </a:r>
            <a:r>
              <a:rPr dirty="0"/>
              <a:t> de </a:t>
            </a:r>
            <a:r>
              <a:rPr dirty="0" err="1"/>
              <a:t>l’EIR</a:t>
            </a:r>
            <a:r>
              <a:rPr dirty="0"/>
              <a:t> </a:t>
            </a:r>
            <a:r>
              <a:rPr dirty="0" err="1"/>
              <a:t>est</a:t>
            </a:r>
            <a:r>
              <a:rPr dirty="0"/>
              <a:t> </a:t>
            </a:r>
            <a:r>
              <a:rPr dirty="0" err="1"/>
              <a:t>ou</a:t>
            </a:r>
            <a:r>
              <a:rPr dirty="0"/>
              <a:t> non </a:t>
            </a:r>
            <a:r>
              <a:rPr dirty="0" err="1"/>
              <a:t>conforme</a:t>
            </a:r>
            <a:r>
              <a:rPr dirty="0"/>
              <a:t> aux directives </a:t>
            </a:r>
            <a:r>
              <a:rPr dirty="0" err="1"/>
              <a:t>nationales</a:t>
            </a:r>
            <a:r>
              <a:rPr dirty="0"/>
              <a:t> </a:t>
            </a:r>
            <a:r>
              <a:rPr dirty="0" err="1"/>
              <a:t>ou</a:t>
            </a:r>
            <a:r>
              <a:rPr dirty="0"/>
              <a:t> aux </a:t>
            </a:r>
            <a:r>
              <a:rPr dirty="0" err="1"/>
              <a:t>déclencheurs</a:t>
            </a:r>
            <a:r>
              <a:rPr dirty="0"/>
              <a:t> de </a:t>
            </a:r>
            <a:r>
              <a:rPr dirty="0" err="1"/>
              <a:t>mobilisation</a:t>
            </a:r>
            <a:r>
              <a:rPr dirty="0"/>
              <a:t> </a:t>
            </a:r>
            <a:r>
              <a:rPr dirty="0" err="1"/>
              <a:t>d’urgence</a:t>
            </a:r>
            <a:r>
              <a:rPr dirty="0"/>
              <a:t> </a:t>
            </a:r>
            <a:r>
              <a:rPr dirty="0" err="1"/>
              <a:t>prédéterminés</a:t>
            </a:r>
            <a:r>
              <a:rPr dirty="0"/>
              <a:t> (</a:t>
            </a:r>
            <a:r>
              <a:rPr dirty="0" err="1"/>
              <a:t>tels</a:t>
            </a:r>
            <a:r>
              <a:rPr dirty="0"/>
              <a:t> </a:t>
            </a:r>
            <a:r>
              <a:rPr dirty="0" err="1"/>
              <a:t>ceux</a:t>
            </a:r>
            <a:r>
              <a:rPr dirty="0"/>
              <a:t> de la </a:t>
            </a:r>
            <a:r>
              <a:rPr dirty="0" err="1"/>
              <a:t>stratégie</a:t>
            </a:r>
            <a:r>
              <a:rPr dirty="0"/>
              <a:t> de surveillance </a:t>
            </a:r>
            <a:r>
              <a:rPr dirty="0" err="1"/>
              <a:t>intégrée</a:t>
            </a:r>
            <a:r>
              <a:rPr dirty="0"/>
              <a:t> des maladies et de riposte).</a:t>
            </a:r>
          </a:p>
          <a:p>
            <a:pPr marL="228600" indent="-228600">
              <a:buAutoNum type="arabicParenR"/>
            </a:pPr>
            <a:r>
              <a:rPr dirty="0" err="1"/>
              <a:t>Troisièmement</a:t>
            </a:r>
            <a:r>
              <a:rPr dirty="0"/>
              <a:t>, </a:t>
            </a:r>
            <a:r>
              <a:rPr dirty="0" err="1"/>
              <a:t>déterminer</a:t>
            </a:r>
            <a:r>
              <a:rPr dirty="0"/>
              <a:t> </a:t>
            </a:r>
            <a:r>
              <a:rPr dirty="0" err="1"/>
              <a:t>s’il</a:t>
            </a:r>
            <a:r>
              <a:rPr dirty="0"/>
              <a:t> </a:t>
            </a:r>
            <a:r>
              <a:rPr dirty="0" err="1"/>
              <a:t>est</a:t>
            </a:r>
            <a:r>
              <a:rPr dirty="0"/>
              <a:t> </a:t>
            </a:r>
            <a:r>
              <a:rPr dirty="0" err="1"/>
              <a:t>nécessaire</a:t>
            </a:r>
            <a:r>
              <a:rPr dirty="0"/>
              <a:t> de </a:t>
            </a:r>
            <a:r>
              <a:rPr dirty="0" err="1"/>
              <a:t>recevoir</a:t>
            </a:r>
            <a:r>
              <a:rPr dirty="0"/>
              <a:t> </a:t>
            </a:r>
            <a:r>
              <a:rPr dirty="0" err="1"/>
              <a:t>une</a:t>
            </a:r>
            <a:r>
              <a:rPr dirty="0"/>
              <a:t> invitation </a:t>
            </a:r>
            <a:r>
              <a:rPr dirty="0" err="1"/>
              <a:t>ou</a:t>
            </a:r>
            <a:r>
              <a:rPr dirty="0"/>
              <a:t> </a:t>
            </a:r>
            <a:r>
              <a:rPr dirty="0" err="1"/>
              <a:t>une</a:t>
            </a:r>
            <a:r>
              <a:rPr dirty="0"/>
              <a:t> </a:t>
            </a:r>
            <a:r>
              <a:rPr dirty="0" err="1"/>
              <a:t>demande</a:t>
            </a:r>
            <a:r>
              <a:rPr dirty="0"/>
              <a:t> </a:t>
            </a:r>
            <a:r>
              <a:rPr dirty="0" err="1"/>
              <a:t>officielle</a:t>
            </a:r>
            <a:r>
              <a:rPr dirty="0"/>
              <a:t> des </a:t>
            </a:r>
            <a:r>
              <a:rPr dirty="0" err="1"/>
              <a:t>autorités</a:t>
            </a:r>
            <a:r>
              <a:rPr dirty="0"/>
              <a:t> sanitaires </a:t>
            </a:r>
            <a:r>
              <a:rPr dirty="0" err="1"/>
              <a:t>ou</a:t>
            </a:r>
            <a:r>
              <a:rPr dirty="0"/>
              <a:t> </a:t>
            </a:r>
            <a:r>
              <a:rPr dirty="0" err="1"/>
              <a:t>dʼune</a:t>
            </a:r>
            <a:r>
              <a:rPr dirty="0"/>
              <a:t> </a:t>
            </a:r>
            <a:r>
              <a:rPr dirty="0" err="1"/>
              <a:t>autre</a:t>
            </a:r>
            <a:r>
              <a:rPr dirty="0"/>
              <a:t> administration </a:t>
            </a:r>
            <a:r>
              <a:rPr dirty="0" err="1"/>
              <a:t>compétente</a:t>
            </a:r>
            <a:r>
              <a:rPr dirty="0"/>
              <a:t> pour </a:t>
            </a:r>
            <a:r>
              <a:rPr dirty="0" err="1"/>
              <a:t>pouvoir</a:t>
            </a:r>
            <a:r>
              <a:rPr dirty="0"/>
              <a:t> </a:t>
            </a:r>
            <a:r>
              <a:rPr dirty="0" err="1"/>
              <a:t>déployer</a:t>
            </a:r>
            <a:r>
              <a:rPr dirty="0"/>
              <a:t> </a:t>
            </a:r>
            <a:r>
              <a:rPr dirty="0" err="1"/>
              <a:t>une</a:t>
            </a:r>
            <a:r>
              <a:rPr dirty="0"/>
              <a:t> EIR.</a:t>
            </a:r>
          </a:p>
          <a:p>
            <a:pPr marL="228600" indent="-228600">
              <a:buAutoNum type="arabicParenR"/>
            </a:pPr>
            <a:r>
              <a:rPr dirty="0" err="1"/>
              <a:t>Quatrièmement</a:t>
            </a:r>
            <a:r>
              <a:rPr dirty="0"/>
              <a:t>, se </a:t>
            </a:r>
            <a:r>
              <a:rPr dirty="0" err="1"/>
              <a:t>préoccuper</a:t>
            </a:r>
            <a:r>
              <a:rPr dirty="0"/>
              <a:t> du </a:t>
            </a:r>
            <a:r>
              <a:rPr dirty="0" err="1"/>
              <a:t>financement</a:t>
            </a:r>
            <a:r>
              <a:rPr dirty="0"/>
              <a:t> : y a-t-il </a:t>
            </a:r>
            <a:r>
              <a:rPr dirty="0" err="1"/>
              <a:t>suffisamment</a:t>
            </a:r>
            <a:r>
              <a:rPr dirty="0"/>
              <a:t> de fonds et de </a:t>
            </a:r>
            <a:r>
              <a:rPr dirty="0" err="1"/>
              <a:t>ressources</a:t>
            </a:r>
            <a:r>
              <a:rPr dirty="0"/>
              <a:t> </a:t>
            </a:r>
            <a:r>
              <a:rPr dirty="0" err="1"/>
              <a:t>disponibles</a:t>
            </a:r>
            <a:r>
              <a:rPr dirty="0"/>
              <a:t> pour assurer </a:t>
            </a:r>
            <a:r>
              <a:rPr dirty="0" err="1"/>
              <a:t>ce</a:t>
            </a:r>
            <a:r>
              <a:rPr dirty="0"/>
              <a:t> </a:t>
            </a:r>
            <a:r>
              <a:rPr dirty="0" err="1"/>
              <a:t>déploiement</a:t>
            </a:r>
            <a:r>
              <a:rPr dirty="0"/>
              <a:t> ?</a:t>
            </a:r>
          </a:p>
          <a:p>
            <a:pPr marL="228600" indent="-228600">
              <a:buAutoNum type="arabicParenR"/>
            </a:pPr>
            <a:r>
              <a:rPr dirty="0" err="1"/>
              <a:t>Enfin</a:t>
            </a:r>
            <a:r>
              <a:rPr dirty="0"/>
              <a:t>, </a:t>
            </a:r>
            <a:r>
              <a:rPr dirty="0" err="1"/>
              <a:t>s’interroger</a:t>
            </a:r>
            <a:r>
              <a:rPr dirty="0"/>
              <a:t> sur les </a:t>
            </a:r>
            <a:r>
              <a:rPr dirty="0" err="1"/>
              <a:t>risques</a:t>
            </a:r>
            <a:r>
              <a:rPr dirty="0"/>
              <a:t> </a:t>
            </a:r>
            <a:r>
              <a:rPr dirty="0" err="1"/>
              <a:t>encourus</a:t>
            </a:r>
            <a:r>
              <a:rPr dirty="0"/>
              <a:t>, </a:t>
            </a:r>
            <a:r>
              <a:rPr dirty="0" err="1"/>
              <a:t>c’est</a:t>
            </a:r>
            <a:r>
              <a:rPr dirty="0"/>
              <a:t>-à-dire les </a:t>
            </a:r>
            <a:r>
              <a:rPr dirty="0" err="1"/>
              <a:t>conséquences</a:t>
            </a:r>
            <a:r>
              <a:rPr dirty="0"/>
              <a:t> </a:t>
            </a:r>
            <a:r>
              <a:rPr dirty="0" err="1"/>
              <a:t>d’une</a:t>
            </a:r>
            <a:r>
              <a:rPr dirty="0"/>
              <a:t> absence de </a:t>
            </a:r>
            <a:r>
              <a:rPr dirty="0" err="1"/>
              <a:t>déploiement</a:t>
            </a:r>
            <a:r>
              <a:rPr dirty="0"/>
              <a:t>. </a:t>
            </a:r>
          </a:p>
          <a:p>
            <a:endParaRPr dirty="0"/>
          </a:p>
        </p:txBody>
      </p:sp>
    </p:spTree>
    <p:extLst>
      <p:ext uri="{BB962C8B-B14F-4D97-AF65-F5344CB8AC3E}">
        <p14:creationId xmlns:p14="http://schemas.microsoft.com/office/powerpoint/2010/main" val="2851977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spcBef>
                <a:spcPts val="0"/>
              </a:spcBef>
            </a:pPr>
            <a:r>
              <a:rPr b="1" dirty="0"/>
              <a:t>Points </a:t>
            </a:r>
            <a:r>
              <a:rPr b="1" dirty="0" err="1"/>
              <a:t>clés</a:t>
            </a:r>
            <a:r>
              <a:rPr b="1" dirty="0"/>
              <a:t> :</a:t>
            </a:r>
          </a:p>
          <a:p>
            <a:pPr algn="l">
              <a:spcBef>
                <a:spcPts val="0"/>
              </a:spcBef>
            </a:pPr>
            <a:r>
              <a:rPr dirty="0"/>
              <a:t>• Équipe </a:t>
            </a:r>
            <a:r>
              <a:rPr dirty="0" err="1"/>
              <a:t>unidisciplinaire</a:t>
            </a:r>
            <a:r>
              <a:rPr dirty="0"/>
              <a:t> : </a:t>
            </a:r>
            <a:r>
              <a:rPr dirty="0" err="1"/>
              <a:t>tous</a:t>
            </a:r>
            <a:r>
              <a:rPr dirty="0"/>
              <a:t> les </a:t>
            </a:r>
            <a:r>
              <a:rPr dirty="0" err="1"/>
              <a:t>intervenants</a:t>
            </a:r>
            <a:r>
              <a:rPr dirty="0"/>
              <a:t> </a:t>
            </a:r>
            <a:r>
              <a:rPr dirty="0" err="1"/>
              <a:t>ont</a:t>
            </a:r>
            <a:r>
              <a:rPr dirty="0"/>
              <a:t> le </a:t>
            </a:r>
            <a:r>
              <a:rPr dirty="0" err="1"/>
              <a:t>même</a:t>
            </a:r>
            <a:r>
              <a:rPr dirty="0"/>
              <a:t> </a:t>
            </a:r>
            <a:r>
              <a:rPr dirty="0" err="1"/>
              <a:t>rôle</a:t>
            </a:r>
            <a:r>
              <a:rPr dirty="0"/>
              <a:t> </a:t>
            </a:r>
            <a:r>
              <a:rPr dirty="0" err="1"/>
              <a:t>ou</a:t>
            </a:r>
            <a:r>
              <a:rPr dirty="0"/>
              <a:t> </a:t>
            </a:r>
            <a:r>
              <a:rPr dirty="0" err="1"/>
              <a:t>travaillent</a:t>
            </a:r>
            <a:r>
              <a:rPr dirty="0"/>
              <a:t> dans le </a:t>
            </a:r>
            <a:r>
              <a:rPr dirty="0" err="1"/>
              <a:t>même</a:t>
            </a:r>
            <a:r>
              <a:rPr dirty="0"/>
              <a:t> </a:t>
            </a:r>
            <a:r>
              <a:rPr dirty="0" err="1"/>
              <a:t>secteur</a:t>
            </a:r>
            <a:r>
              <a:rPr dirty="0"/>
              <a:t> (</a:t>
            </a:r>
            <a:r>
              <a:rPr dirty="0" err="1"/>
              <a:t>prise</a:t>
            </a:r>
            <a:r>
              <a:rPr dirty="0"/>
              <a:t> </a:t>
            </a:r>
            <a:r>
              <a:rPr dirty="0" err="1"/>
              <a:t>en</a:t>
            </a:r>
            <a:r>
              <a:rPr dirty="0"/>
              <a:t> charge des </a:t>
            </a:r>
            <a:r>
              <a:rPr dirty="0" err="1"/>
              <a:t>cas</a:t>
            </a:r>
            <a:r>
              <a:rPr dirty="0"/>
              <a:t>, etc.). </a:t>
            </a:r>
          </a:p>
          <a:p>
            <a:pPr algn="l">
              <a:spcBef>
                <a:spcPts val="0"/>
              </a:spcBef>
            </a:pPr>
            <a:r>
              <a:rPr dirty="0"/>
              <a:t>• Équipe </a:t>
            </a:r>
            <a:r>
              <a:rPr dirty="0" err="1"/>
              <a:t>multidisciplinaire</a:t>
            </a:r>
            <a:r>
              <a:rPr dirty="0"/>
              <a:t> : les </a:t>
            </a:r>
            <a:r>
              <a:rPr dirty="0" err="1"/>
              <a:t>intervenants</a:t>
            </a:r>
            <a:r>
              <a:rPr dirty="0"/>
              <a:t> </a:t>
            </a:r>
            <a:r>
              <a:rPr dirty="0" err="1"/>
              <a:t>couvrent</a:t>
            </a:r>
            <a:r>
              <a:rPr dirty="0"/>
              <a:t> des </a:t>
            </a:r>
            <a:r>
              <a:rPr dirty="0" err="1"/>
              <a:t>domaines</a:t>
            </a:r>
            <a:r>
              <a:rPr dirty="0"/>
              <a:t> </a:t>
            </a:r>
            <a:r>
              <a:rPr dirty="0" err="1"/>
              <a:t>d’expertise</a:t>
            </a:r>
            <a:r>
              <a:rPr dirty="0"/>
              <a:t> </a:t>
            </a:r>
            <a:r>
              <a:rPr dirty="0" err="1"/>
              <a:t>différents</a:t>
            </a:r>
            <a:r>
              <a:rPr dirty="0"/>
              <a:t>. Ce type de structure </a:t>
            </a:r>
            <a:r>
              <a:rPr dirty="0" err="1"/>
              <a:t>est</a:t>
            </a:r>
            <a:r>
              <a:rPr dirty="0"/>
              <a:t> utile pendant les premières phases de la </a:t>
            </a:r>
            <a:r>
              <a:rPr dirty="0" err="1"/>
              <a:t>flambée</a:t>
            </a:r>
            <a:r>
              <a:rPr dirty="0"/>
              <a:t> </a:t>
            </a:r>
            <a:r>
              <a:rPr dirty="0" err="1"/>
              <a:t>épidémique</a:t>
            </a:r>
            <a:r>
              <a:rPr dirty="0"/>
              <a:t>, </a:t>
            </a:r>
            <a:r>
              <a:rPr dirty="0" err="1"/>
              <a:t>lorsque</a:t>
            </a:r>
            <a:r>
              <a:rPr dirty="0"/>
              <a:t> les </a:t>
            </a:r>
            <a:r>
              <a:rPr dirty="0" err="1"/>
              <a:t>besoins</a:t>
            </a:r>
            <a:r>
              <a:rPr dirty="0"/>
              <a:t> </a:t>
            </a:r>
            <a:r>
              <a:rPr dirty="0" err="1"/>
              <a:t>peuvent</a:t>
            </a:r>
            <a:r>
              <a:rPr dirty="0"/>
              <a:t> ne pas </a:t>
            </a:r>
            <a:r>
              <a:rPr dirty="0" err="1"/>
              <a:t>être</a:t>
            </a:r>
            <a:r>
              <a:rPr dirty="0"/>
              <a:t> </a:t>
            </a:r>
            <a:r>
              <a:rPr dirty="0" err="1"/>
              <a:t>clairement</a:t>
            </a:r>
            <a:r>
              <a:rPr dirty="0"/>
              <a:t> </a:t>
            </a:r>
            <a:r>
              <a:rPr dirty="0" err="1"/>
              <a:t>identifiés</a:t>
            </a:r>
            <a:r>
              <a:rPr dirty="0"/>
              <a:t>.</a:t>
            </a:r>
          </a:p>
          <a:p>
            <a:endParaRPr dirty="0"/>
          </a:p>
        </p:txBody>
      </p:sp>
    </p:spTree>
    <p:extLst>
      <p:ext uri="{BB962C8B-B14F-4D97-AF65-F5344CB8AC3E}">
        <p14:creationId xmlns:p14="http://schemas.microsoft.com/office/powerpoint/2010/main" val="788113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spcBef>
                <a:spcPts val="0"/>
              </a:spcBef>
            </a:pPr>
            <a:r>
              <a:rPr b="1"/>
              <a:t>Points clés :</a:t>
            </a:r>
            <a:r>
              <a:t> 1) Les besoins d’intervention identifiés au départ nécessitent les quatre rôles présentés ici. 2) Les capacités locales ne peuvent répondre totalement aux besoins que pour un seul rôle, à savoir la prise en charge des cas. 3) Des intervenants sont sélectionnés pour combler les manques relatifs aux autres rôles. Ainsi, les membres des EIR ne dirigent pas l’intervention, mais s’insèrent dans l’intervention locale déjà en place.</a:t>
            </a:r>
          </a:p>
          <a:p>
            <a:endParaRPr/>
          </a:p>
        </p:txBody>
      </p:sp>
    </p:spTree>
    <p:extLst>
      <p:ext uri="{BB962C8B-B14F-4D97-AF65-F5344CB8AC3E}">
        <p14:creationId xmlns:p14="http://schemas.microsoft.com/office/powerpoint/2010/main" val="1510422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t>Nous voyons ici d’autres structures sur mesure définies, pour différents scénarios, à partir des sept rôles présentés :</a:t>
            </a:r>
          </a:p>
          <a:p>
            <a:endParaRPr/>
          </a:p>
          <a:p>
            <a:endParaRPr/>
          </a:p>
          <a:p>
            <a:pPr marL="228600" indent="-228600">
              <a:buAutoNum type="arabicParenR"/>
            </a:pPr>
            <a:r>
              <a:t>Dans le premier exemple (à gauche), la demande porte sur une compétence et un rôle spécifiques, à savoir du personnel faire fonctionner un laboratoire mobile ; il est donc possible de déployer une petite équipe unidisciplinaire.</a:t>
            </a:r>
          </a:p>
          <a:p>
            <a:pPr marL="228600" indent="-228600">
              <a:buAutoNum type="arabicParenR"/>
            </a:pPr>
            <a:r>
              <a:t>Dans le deuxième exemple (au milieu), il y a suspicion de flambée épidémique dans un établissement de santé, mais on ne sait pas grand-chose de l’événement. On peut alors déployer une équipe multidisciplinaire afin d’enquêter.</a:t>
            </a:r>
          </a:p>
          <a:p>
            <a:pPr marL="228600" indent="-228600">
              <a:buAutoNum type="arabicParenR"/>
            </a:pPr>
            <a:r>
              <a:t>Dans le dernier exemple (à droite), le besoin correspond à une difficulté spécifique rencontrée pendant l’intervention, ici des rumeurs au sein de la communauté qui compliquent les initiatives de recherche des contacts. On peut alors déployer une équipe sur mesure, ici une équipe chargée de gérer les rumeurs.</a:t>
            </a:r>
          </a:p>
          <a:p>
            <a:endParaRPr/>
          </a:p>
        </p:txBody>
      </p:sp>
    </p:spTree>
    <p:extLst>
      <p:ext uri="{BB962C8B-B14F-4D97-AF65-F5344CB8AC3E}">
        <p14:creationId xmlns:p14="http://schemas.microsoft.com/office/powerpoint/2010/main" val="19021262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pPr>
            <a:r>
              <a:t>Les processus de prédéploiement sont les activités techniques et opérationnelles que doit effectuer une EIR avant d’être déployée.</a:t>
            </a:r>
          </a:p>
          <a:p>
            <a:endParaRPr/>
          </a:p>
        </p:txBody>
      </p:sp>
    </p:spTree>
    <p:extLst>
      <p:ext uri="{BB962C8B-B14F-4D97-AF65-F5344CB8AC3E}">
        <p14:creationId xmlns:p14="http://schemas.microsoft.com/office/powerpoint/2010/main" val="382081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dirty="0" err="1"/>
              <a:t>Outre</a:t>
            </a:r>
            <a:r>
              <a:rPr dirty="0"/>
              <a:t> les processus </a:t>
            </a:r>
            <a:r>
              <a:rPr dirty="0" err="1"/>
              <a:t>recensés</a:t>
            </a:r>
            <a:r>
              <a:rPr dirty="0"/>
              <a:t> sur la diapositive </a:t>
            </a:r>
            <a:r>
              <a:rPr dirty="0" err="1"/>
              <a:t>précédente</a:t>
            </a:r>
            <a:r>
              <a:rPr dirty="0"/>
              <a:t>, il faut </a:t>
            </a:r>
            <a:r>
              <a:rPr dirty="0" err="1"/>
              <a:t>également</a:t>
            </a:r>
            <a:r>
              <a:rPr dirty="0"/>
              <a:t> </a:t>
            </a:r>
            <a:r>
              <a:rPr dirty="0" err="1"/>
              <a:t>songer</a:t>
            </a:r>
            <a:r>
              <a:rPr dirty="0"/>
              <a:t> à </a:t>
            </a:r>
            <a:r>
              <a:rPr dirty="0" err="1"/>
              <a:t>prévoir</a:t>
            </a:r>
            <a:r>
              <a:rPr dirty="0"/>
              <a:t> :</a:t>
            </a:r>
          </a:p>
          <a:p>
            <a:endParaRPr dirty="0"/>
          </a:p>
          <a:p>
            <a:pPr marL="228600" indent="-228600">
              <a:buAutoNum type="arabicParenR"/>
            </a:pPr>
            <a:r>
              <a:rPr dirty="0" err="1"/>
              <a:t>une</a:t>
            </a:r>
            <a:r>
              <a:rPr dirty="0"/>
              <a:t> </a:t>
            </a:r>
            <a:r>
              <a:rPr lang="fr-FR" dirty="0"/>
              <a:t>session</a:t>
            </a:r>
            <a:r>
              <a:rPr dirty="0"/>
              <a:t> </a:t>
            </a:r>
            <a:r>
              <a:rPr dirty="0" err="1"/>
              <a:t>d’information</a:t>
            </a:r>
            <a:r>
              <a:rPr dirty="0"/>
              <a:t> </a:t>
            </a:r>
            <a:r>
              <a:rPr dirty="0" err="1"/>
              <a:t>préalable</a:t>
            </a:r>
            <a:r>
              <a:rPr dirty="0"/>
              <a:t> au </a:t>
            </a:r>
            <a:r>
              <a:rPr dirty="0" err="1"/>
              <a:t>déploiement</a:t>
            </a:r>
            <a:r>
              <a:rPr dirty="0"/>
              <a:t> : </a:t>
            </a:r>
            <a:r>
              <a:rPr dirty="0" err="1"/>
              <a:t>l’objectif</a:t>
            </a:r>
            <a:r>
              <a:rPr dirty="0"/>
              <a:t> de </a:t>
            </a:r>
            <a:r>
              <a:rPr dirty="0" err="1"/>
              <a:t>cette</a:t>
            </a:r>
            <a:r>
              <a:rPr dirty="0"/>
              <a:t> </a:t>
            </a:r>
            <a:r>
              <a:rPr lang="fr-FR" dirty="0"/>
              <a:t>session</a:t>
            </a:r>
            <a:r>
              <a:rPr dirty="0"/>
              <a:t> </a:t>
            </a:r>
            <a:r>
              <a:rPr dirty="0" err="1"/>
              <a:t>d’information</a:t>
            </a:r>
            <a:r>
              <a:rPr dirty="0"/>
              <a:t> </a:t>
            </a:r>
            <a:r>
              <a:rPr dirty="0" err="1"/>
              <a:t>est</a:t>
            </a:r>
            <a:r>
              <a:rPr dirty="0"/>
              <a:t> </a:t>
            </a:r>
            <a:r>
              <a:rPr dirty="0" err="1"/>
              <a:t>d’informer</a:t>
            </a:r>
            <a:r>
              <a:rPr dirty="0"/>
              <a:t> les </a:t>
            </a:r>
            <a:r>
              <a:rPr dirty="0" err="1"/>
              <a:t>membres</a:t>
            </a:r>
            <a:r>
              <a:rPr dirty="0"/>
              <a:t> de </a:t>
            </a:r>
            <a:r>
              <a:rPr dirty="0" err="1"/>
              <a:t>l’EIR</a:t>
            </a:r>
            <a:r>
              <a:rPr dirty="0"/>
              <a:t> qui </a:t>
            </a:r>
            <a:r>
              <a:rPr dirty="0" err="1"/>
              <a:t>vont</a:t>
            </a:r>
            <a:r>
              <a:rPr dirty="0"/>
              <a:t> </a:t>
            </a:r>
            <a:r>
              <a:rPr dirty="0" err="1"/>
              <a:t>être</a:t>
            </a:r>
            <a:r>
              <a:rPr dirty="0"/>
              <a:t> </a:t>
            </a:r>
            <a:r>
              <a:rPr dirty="0" err="1"/>
              <a:t>déployés</a:t>
            </a:r>
            <a:r>
              <a:rPr dirty="0"/>
              <a:t> du </a:t>
            </a:r>
            <a:r>
              <a:rPr dirty="0" err="1"/>
              <a:t>contexte</a:t>
            </a:r>
            <a:r>
              <a:rPr dirty="0"/>
              <a:t> de </a:t>
            </a:r>
            <a:r>
              <a:rPr dirty="0" err="1"/>
              <a:t>l’intervention</a:t>
            </a:r>
            <a:r>
              <a:rPr dirty="0"/>
              <a:t>, </a:t>
            </a:r>
            <a:r>
              <a:rPr dirty="0" err="1"/>
              <a:t>en</a:t>
            </a:r>
            <a:r>
              <a:rPr dirty="0"/>
              <a:t> </a:t>
            </a:r>
            <a:r>
              <a:rPr dirty="0" err="1"/>
              <a:t>leur</a:t>
            </a:r>
            <a:r>
              <a:rPr dirty="0"/>
              <a:t> </a:t>
            </a:r>
            <a:r>
              <a:rPr dirty="0" err="1"/>
              <a:t>communiquant</a:t>
            </a:r>
            <a:r>
              <a:rPr dirty="0"/>
              <a:t> </a:t>
            </a:r>
            <a:r>
              <a:rPr dirty="0" err="1"/>
              <a:t>notamment</a:t>
            </a:r>
            <a:r>
              <a:rPr dirty="0"/>
              <a:t> les </a:t>
            </a:r>
            <a:r>
              <a:rPr dirty="0" err="1"/>
              <a:t>dernières</a:t>
            </a:r>
            <a:r>
              <a:rPr dirty="0"/>
              <a:t> </a:t>
            </a:r>
            <a:r>
              <a:rPr dirty="0" err="1"/>
              <a:t>informations</a:t>
            </a:r>
            <a:r>
              <a:rPr dirty="0"/>
              <a:t> sur la </a:t>
            </a:r>
            <a:r>
              <a:rPr dirty="0" err="1"/>
              <a:t>flambée</a:t>
            </a:r>
            <a:r>
              <a:rPr dirty="0"/>
              <a:t> </a:t>
            </a:r>
            <a:r>
              <a:rPr dirty="0" err="1"/>
              <a:t>en</a:t>
            </a:r>
            <a:r>
              <a:rPr dirty="0"/>
              <a:t> </a:t>
            </a:r>
            <a:r>
              <a:rPr dirty="0" err="1"/>
              <a:t>cours</a:t>
            </a:r>
            <a:r>
              <a:rPr dirty="0"/>
              <a:t> </a:t>
            </a:r>
          </a:p>
          <a:p>
            <a:pPr marL="228600" indent="-228600">
              <a:buAutoNum type="arabicParenR"/>
            </a:pPr>
            <a:r>
              <a:rPr dirty="0" err="1"/>
              <a:t>une</a:t>
            </a:r>
            <a:r>
              <a:rPr dirty="0"/>
              <a:t> formation </a:t>
            </a:r>
            <a:r>
              <a:rPr dirty="0" err="1"/>
              <a:t>en</a:t>
            </a:r>
            <a:r>
              <a:rPr dirty="0"/>
              <a:t> temps voulu : </a:t>
            </a:r>
            <a:r>
              <a:rPr dirty="0" err="1"/>
              <a:t>cette</a:t>
            </a:r>
            <a:r>
              <a:rPr dirty="0"/>
              <a:t> formation </a:t>
            </a:r>
            <a:r>
              <a:rPr dirty="0" err="1"/>
              <a:t>fournit</a:t>
            </a:r>
            <a:r>
              <a:rPr dirty="0"/>
              <a:t> des </a:t>
            </a:r>
            <a:r>
              <a:rPr dirty="0" err="1"/>
              <a:t>informations</a:t>
            </a:r>
            <a:r>
              <a:rPr dirty="0"/>
              <a:t> techniques et du </a:t>
            </a:r>
            <a:r>
              <a:rPr dirty="0" err="1"/>
              <a:t>contenu</a:t>
            </a:r>
            <a:r>
              <a:rPr dirty="0"/>
              <a:t>, par </a:t>
            </a:r>
            <a:r>
              <a:rPr dirty="0" err="1"/>
              <a:t>exemple</a:t>
            </a:r>
            <a:r>
              <a:rPr dirty="0"/>
              <a:t> les </a:t>
            </a:r>
            <a:r>
              <a:rPr dirty="0" err="1"/>
              <a:t>caractéristiques</a:t>
            </a:r>
            <a:r>
              <a:rPr dirty="0"/>
              <a:t> </a:t>
            </a:r>
            <a:r>
              <a:rPr dirty="0" err="1"/>
              <a:t>biologiques</a:t>
            </a:r>
            <a:r>
              <a:rPr dirty="0"/>
              <a:t> et </a:t>
            </a:r>
            <a:r>
              <a:rPr dirty="0" err="1"/>
              <a:t>épidémiologiques</a:t>
            </a:r>
            <a:r>
              <a:rPr dirty="0"/>
              <a:t> de la </a:t>
            </a:r>
            <a:r>
              <a:rPr dirty="0" err="1"/>
              <a:t>maladie</a:t>
            </a:r>
            <a:r>
              <a:rPr dirty="0"/>
              <a:t> à </a:t>
            </a:r>
            <a:r>
              <a:rPr dirty="0" err="1"/>
              <a:t>lʼorigine</a:t>
            </a:r>
            <a:r>
              <a:rPr dirty="0"/>
              <a:t> de la situation </a:t>
            </a:r>
            <a:r>
              <a:rPr dirty="0" err="1"/>
              <a:t>dʼurgence</a:t>
            </a:r>
            <a:r>
              <a:rPr dirty="0"/>
              <a:t>, </a:t>
            </a:r>
            <a:r>
              <a:rPr dirty="0" err="1"/>
              <a:t>ainsi</a:t>
            </a:r>
            <a:r>
              <a:rPr dirty="0"/>
              <a:t> que des </a:t>
            </a:r>
            <a:r>
              <a:rPr dirty="0" err="1"/>
              <a:t>informations</a:t>
            </a:r>
            <a:r>
              <a:rPr dirty="0"/>
              <a:t> </a:t>
            </a:r>
            <a:r>
              <a:rPr dirty="0" err="1"/>
              <a:t>propres</a:t>
            </a:r>
            <a:r>
              <a:rPr dirty="0"/>
              <a:t> à des </a:t>
            </a:r>
            <a:r>
              <a:rPr dirty="0" err="1"/>
              <a:t>fonctions</a:t>
            </a:r>
            <a:r>
              <a:rPr dirty="0"/>
              <a:t> </a:t>
            </a:r>
            <a:r>
              <a:rPr dirty="0" err="1"/>
              <a:t>spécifiques</a:t>
            </a:r>
            <a:r>
              <a:rPr dirty="0"/>
              <a:t> dans le </a:t>
            </a:r>
            <a:r>
              <a:rPr dirty="0" err="1"/>
              <a:t>contexte</a:t>
            </a:r>
            <a:r>
              <a:rPr dirty="0"/>
              <a:t> particulier de la </a:t>
            </a:r>
            <a:r>
              <a:rPr dirty="0" err="1"/>
              <a:t>maladie</a:t>
            </a:r>
            <a:r>
              <a:rPr dirty="0"/>
              <a:t>. </a:t>
            </a:r>
          </a:p>
          <a:p>
            <a:pPr marL="0" indent="0">
              <a:buNone/>
            </a:pPr>
            <a:endParaRPr dirty="0"/>
          </a:p>
          <a:p>
            <a:pPr marL="0" indent="0">
              <a:buNone/>
            </a:pPr>
            <a:r>
              <a:rPr dirty="0"/>
              <a:t>La </a:t>
            </a:r>
            <a:r>
              <a:rPr lang="fr-FR" dirty="0"/>
              <a:t>session</a:t>
            </a:r>
            <a:r>
              <a:rPr dirty="0"/>
              <a:t> </a:t>
            </a:r>
            <a:r>
              <a:rPr dirty="0" err="1"/>
              <a:t>d’information</a:t>
            </a:r>
            <a:r>
              <a:rPr dirty="0"/>
              <a:t> </a:t>
            </a:r>
            <a:r>
              <a:rPr dirty="0" err="1"/>
              <a:t>préalable</a:t>
            </a:r>
            <a:r>
              <a:rPr dirty="0"/>
              <a:t> au </a:t>
            </a:r>
            <a:r>
              <a:rPr dirty="0" err="1"/>
              <a:t>déploiement</a:t>
            </a:r>
            <a:r>
              <a:rPr dirty="0"/>
              <a:t> et la formation </a:t>
            </a:r>
            <a:r>
              <a:rPr dirty="0" err="1"/>
              <a:t>en</a:t>
            </a:r>
            <a:r>
              <a:rPr dirty="0"/>
              <a:t> temps voulu </a:t>
            </a:r>
            <a:r>
              <a:rPr dirty="0" err="1"/>
              <a:t>peuvent</a:t>
            </a:r>
            <a:r>
              <a:rPr dirty="0"/>
              <a:t> </a:t>
            </a:r>
            <a:r>
              <a:rPr dirty="0" err="1"/>
              <a:t>être</a:t>
            </a:r>
            <a:r>
              <a:rPr dirty="0"/>
              <a:t> </a:t>
            </a:r>
            <a:r>
              <a:rPr dirty="0" err="1"/>
              <a:t>dispensées</a:t>
            </a:r>
            <a:r>
              <a:rPr dirty="0"/>
              <a:t> </a:t>
            </a:r>
            <a:r>
              <a:rPr dirty="0" err="1"/>
              <a:t>en</a:t>
            </a:r>
            <a:r>
              <a:rPr dirty="0"/>
              <a:t> </a:t>
            </a:r>
            <a:r>
              <a:rPr dirty="0" err="1"/>
              <a:t>présentiel</a:t>
            </a:r>
            <a:r>
              <a:rPr dirty="0"/>
              <a:t>, par </a:t>
            </a:r>
            <a:r>
              <a:rPr dirty="0" err="1"/>
              <a:t>téléphone</a:t>
            </a:r>
            <a:r>
              <a:rPr dirty="0"/>
              <a:t>, </a:t>
            </a:r>
            <a:r>
              <a:rPr dirty="0" err="1"/>
              <a:t>ou</a:t>
            </a:r>
            <a:r>
              <a:rPr dirty="0"/>
              <a:t> sous la </a:t>
            </a:r>
            <a:r>
              <a:rPr dirty="0" err="1"/>
              <a:t>forme</a:t>
            </a:r>
            <a:r>
              <a:rPr dirty="0"/>
              <a:t> de documents de </a:t>
            </a:r>
            <a:r>
              <a:rPr dirty="0" err="1"/>
              <a:t>référence</a:t>
            </a:r>
            <a:r>
              <a:rPr dirty="0"/>
              <a:t> à consulter par les </a:t>
            </a:r>
            <a:r>
              <a:rPr dirty="0" err="1"/>
              <a:t>intervenants</a:t>
            </a:r>
            <a:r>
              <a:rPr dirty="0"/>
              <a:t> </a:t>
            </a:r>
            <a:r>
              <a:rPr dirty="0" err="1"/>
              <a:t>en</a:t>
            </a:r>
            <a:r>
              <a:rPr dirty="0"/>
              <a:t> route pour le terrain.</a:t>
            </a:r>
          </a:p>
          <a:p>
            <a:endParaRPr dirty="0"/>
          </a:p>
        </p:txBody>
      </p:sp>
    </p:spTree>
    <p:extLst>
      <p:ext uri="{BB962C8B-B14F-4D97-AF65-F5344CB8AC3E}">
        <p14:creationId xmlns:p14="http://schemas.microsoft.com/office/powerpoint/2010/main" val="3241691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spcBef>
                <a:spcPts val="0"/>
              </a:spcBef>
              <a:defRPr b="1"/>
            </a:pPr>
            <a:r>
              <a:rPr dirty="0"/>
              <a:t>Points </a:t>
            </a:r>
            <a:r>
              <a:rPr dirty="0" err="1"/>
              <a:t>clés</a:t>
            </a:r>
            <a:r>
              <a:rPr dirty="0"/>
              <a:t> : </a:t>
            </a:r>
          </a:p>
          <a:p>
            <a:pPr algn="l">
              <a:spcBef>
                <a:spcPts val="0"/>
              </a:spcBef>
            </a:pPr>
            <a:r>
              <a:rPr dirty="0" err="1"/>
              <a:t>L’objectif</a:t>
            </a:r>
            <a:r>
              <a:rPr dirty="0"/>
              <a:t> de la </a:t>
            </a:r>
            <a:r>
              <a:rPr lang="fr-FR" dirty="0"/>
              <a:t>session</a:t>
            </a:r>
            <a:r>
              <a:rPr dirty="0"/>
              <a:t> </a:t>
            </a:r>
            <a:r>
              <a:rPr dirty="0" err="1"/>
              <a:t>d’information</a:t>
            </a:r>
            <a:r>
              <a:rPr dirty="0"/>
              <a:t> </a:t>
            </a:r>
            <a:r>
              <a:rPr dirty="0" err="1"/>
              <a:t>préalable</a:t>
            </a:r>
            <a:r>
              <a:rPr dirty="0"/>
              <a:t> au </a:t>
            </a:r>
            <a:r>
              <a:rPr dirty="0" err="1"/>
              <a:t>déploiement</a:t>
            </a:r>
            <a:r>
              <a:rPr dirty="0"/>
              <a:t> </a:t>
            </a:r>
            <a:r>
              <a:rPr dirty="0" err="1"/>
              <a:t>est</a:t>
            </a:r>
            <a:r>
              <a:rPr dirty="0"/>
              <a:t> de donner aux </a:t>
            </a:r>
            <a:r>
              <a:rPr dirty="0" err="1"/>
              <a:t>membres</a:t>
            </a:r>
            <a:r>
              <a:rPr dirty="0"/>
              <a:t> de </a:t>
            </a:r>
            <a:r>
              <a:rPr dirty="0" err="1"/>
              <a:t>l’EIR</a:t>
            </a:r>
            <a:r>
              <a:rPr dirty="0"/>
              <a:t> qui </a:t>
            </a:r>
            <a:r>
              <a:rPr dirty="0" err="1"/>
              <a:t>vont</a:t>
            </a:r>
            <a:r>
              <a:rPr dirty="0"/>
              <a:t> </a:t>
            </a:r>
            <a:r>
              <a:rPr dirty="0" err="1"/>
              <a:t>être</a:t>
            </a:r>
            <a:r>
              <a:rPr dirty="0"/>
              <a:t> </a:t>
            </a:r>
            <a:r>
              <a:rPr dirty="0" err="1"/>
              <a:t>déployés</a:t>
            </a:r>
            <a:r>
              <a:rPr dirty="0"/>
              <a:t> des </a:t>
            </a:r>
            <a:r>
              <a:rPr dirty="0" err="1"/>
              <a:t>informations</a:t>
            </a:r>
            <a:r>
              <a:rPr dirty="0"/>
              <a:t> sur le </a:t>
            </a:r>
            <a:r>
              <a:rPr dirty="0" err="1"/>
              <a:t>contexte</a:t>
            </a:r>
            <a:r>
              <a:rPr dirty="0"/>
              <a:t> de </a:t>
            </a:r>
            <a:r>
              <a:rPr dirty="0" err="1"/>
              <a:t>lʼintervention</a:t>
            </a:r>
            <a:r>
              <a:rPr dirty="0"/>
              <a:t>, et </a:t>
            </a:r>
            <a:r>
              <a:rPr dirty="0" err="1"/>
              <a:t>notamment</a:t>
            </a:r>
            <a:r>
              <a:rPr dirty="0"/>
              <a:t> les </a:t>
            </a:r>
            <a:r>
              <a:rPr dirty="0" err="1"/>
              <a:t>dernières</a:t>
            </a:r>
            <a:r>
              <a:rPr dirty="0"/>
              <a:t> </a:t>
            </a:r>
            <a:r>
              <a:rPr dirty="0" err="1"/>
              <a:t>informations</a:t>
            </a:r>
            <a:r>
              <a:rPr dirty="0"/>
              <a:t> sur la </a:t>
            </a:r>
            <a:r>
              <a:rPr dirty="0" err="1"/>
              <a:t>flambée</a:t>
            </a:r>
            <a:r>
              <a:rPr dirty="0"/>
              <a:t> </a:t>
            </a:r>
            <a:r>
              <a:rPr dirty="0" err="1"/>
              <a:t>épidémique</a:t>
            </a:r>
            <a:r>
              <a:rPr dirty="0"/>
              <a:t> et le </a:t>
            </a:r>
            <a:r>
              <a:rPr dirty="0" err="1"/>
              <a:t>déroulement</a:t>
            </a:r>
            <a:r>
              <a:rPr dirty="0"/>
              <a:t> de </a:t>
            </a:r>
            <a:r>
              <a:rPr dirty="0" err="1"/>
              <a:t>l’intervention</a:t>
            </a:r>
            <a:r>
              <a:rPr dirty="0"/>
              <a:t>, </a:t>
            </a:r>
            <a:r>
              <a:rPr dirty="0" err="1"/>
              <a:t>afin</a:t>
            </a:r>
            <a:r>
              <a:rPr dirty="0"/>
              <a:t> </a:t>
            </a:r>
            <a:r>
              <a:rPr dirty="0" err="1"/>
              <a:t>qu’ils</a:t>
            </a:r>
            <a:r>
              <a:rPr dirty="0"/>
              <a:t> </a:t>
            </a:r>
            <a:r>
              <a:rPr dirty="0" err="1"/>
              <a:t>puissent</a:t>
            </a:r>
            <a:r>
              <a:rPr dirty="0"/>
              <a:t> </a:t>
            </a:r>
            <a:r>
              <a:rPr dirty="0" err="1"/>
              <a:t>travailler</a:t>
            </a:r>
            <a:r>
              <a:rPr dirty="0"/>
              <a:t> </a:t>
            </a:r>
            <a:r>
              <a:rPr dirty="0" err="1"/>
              <a:t>efficacement</a:t>
            </a:r>
            <a:r>
              <a:rPr dirty="0"/>
              <a:t> et </a:t>
            </a:r>
            <a:r>
              <a:rPr dirty="0" err="1"/>
              <a:t>en</a:t>
            </a:r>
            <a:r>
              <a:rPr dirty="0"/>
              <a:t> </a:t>
            </a:r>
            <a:r>
              <a:rPr dirty="0" err="1"/>
              <a:t>toute</a:t>
            </a:r>
            <a:r>
              <a:rPr dirty="0"/>
              <a:t> </a:t>
            </a:r>
            <a:r>
              <a:rPr dirty="0" err="1"/>
              <a:t>sécurité</a:t>
            </a:r>
            <a:r>
              <a:rPr dirty="0"/>
              <a:t> sur le terrain. </a:t>
            </a:r>
          </a:p>
          <a:p>
            <a:pPr algn="l">
              <a:spcBef>
                <a:spcPts val="0"/>
              </a:spcBef>
            </a:pPr>
            <a:endParaRPr dirty="0"/>
          </a:p>
          <a:p>
            <a:pPr algn="l">
              <a:spcBef>
                <a:spcPts val="0"/>
              </a:spcBef>
            </a:pPr>
            <a:r>
              <a:rPr dirty="0" err="1"/>
              <a:t>Logistique</a:t>
            </a:r>
            <a:r>
              <a:rPr dirty="0"/>
              <a:t> :</a:t>
            </a:r>
          </a:p>
          <a:p>
            <a:pPr algn="l">
              <a:spcBef>
                <a:spcPts val="0"/>
              </a:spcBef>
            </a:pPr>
            <a:r>
              <a:rPr dirty="0"/>
              <a:t>• </a:t>
            </a:r>
            <a:r>
              <a:rPr dirty="0" err="1"/>
              <a:t>Souvent</a:t>
            </a:r>
            <a:r>
              <a:rPr dirty="0"/>
              <a:t> </a:t>
            </a:r>
            <a:r>
              <a:rPr dirty="0" err="1"/>
              <a:t>en</a:t>
            </a:r>
            <a:r>
              <a:rPr dirty="0"/>
              <a:t> </a:t>
            </a:r>
            <a:r>
              <a:rPr dirty="0" err="1"/>
              <a:t>présentiel</a:t>
            </a:r>
            <a:r>
              <a:rPr dirty="0"/>
              <a:t> </a:t>
            </a:r>
            <a:r>
              <a:rPr dirty="0" err="1"/>
              <a:t>afin</a:t>
            </a:r>
            <a:r>
              <a:rPr dirty="0"/>
              <a:t> </a:t>
            </a:r>
            <a:r>
              <a:rPr dirty="0" err="1"/>
              <a:t>d’en</a:t>
            </a:r>
            <a:r>
              <a:rPr dirty="0"/>
              <a:t> profiter pour </a:t>
            </a:r>
            <a:r>
              <a:rPr dirty="0" err="1"/>
              <a:t>fournir</a:t>
            </a:r>
            <a:r>
              <a:rPr dirty="0"/>
              <a:t> </a:t>
            </a:r>
            <a:r>
              <a:rPr dirty="0" err="1"/>
              <a:t>l’équipement</a:t>
            </a:r>
            <a:r>
              <a:rPr dirty="0"/>
              <a:t> </a:t>
            </a:r>
            <a:r>
              <a:rPr dirty="0" err="1"/>
              <a:t>nécessaire</a:t>
            </a:r>
            <a:r>
              <a:rPr dirty="0"/>
              <a:t> aux </a:t>
            </a:r>
            <a:r>
              <a:rPr dirty="0" err="1"/>
              <a:t>membres</a:t>
            </a:r>
            <a:r>
              <a:rPr dirty="0"/>
              <a:t> des EIR</a:t>
            </a:r>
          </a:p>
          <a:p>
            <a:pPr algn="l">
              <a:spcBef>
                <a:spcPts val="0"/>
              </a:spcBef>
            </a:pPr>
            <a:r>
              <a:rPr dirty="0"/>
              <a:t>• La </a:t>
            </a:r>
            <a:r>
              <a:rPr lang="fr-FR" dirty="0"/>
              <a:t>session</a:t>
            </a:r>
            <a:r>
              <a:rPr dirty="0"/>
              <a:t> </a:t>
            </a:r>
            <a:r>
              <a:rPr dirty="0" err="1"/>
              <a:t>peut</a:t>
            </a:r>
            <a:r>
              <a:rPr dirty="0"/>
              <a:t> </a:t>
            </a:r>
            <a:r>
              <a:rPr dirty="0" err="1"/>
              <a:t>être</a:t>
            </a:r>
            <a:r>
              <a:rPr dirty="0"/>
              <a:t> </a:t>
            </a:r>
            <a:r>
              <a:rPr dirty="0" err="1"/>
              <a:t>organisée</a:t>
            </a:r>
            <a:r>
              <a:rPr dirty="0"/>
              <a:t> à distance</a:t>
            </a:r>
          </a:p>
          <a:p>
            <a:pPr algn="l">
              <a:spcBef>
                <a:spcPts val="0"/>
              </a:spcBef>
            </a:pPr>
            <a:r>
              <a:rPr dirty="0"/>
              <a:t>• </a:t>
            </a:r>
            <a:r>
              <a:rPr dirty="0" err="1"/>
              <a:t>Présente</a:t>
            </a:r>
            <a:r>
              <a:rPr dirty="0"/>
              <a:t> </a:t>
            </a:r>
            <a:r>
              <a:rPr dirty="0" err="1"/>
              <a:t>notamment</a:t>
            </a:r>
            <a:r>
              <a:rPr dirty="0"/>
              <a:t> la technique </a:t>
            </a:r>
            <a:r>
              <a:rPr dirty="0" err="1"/>
              <a:t>d’enfilage</a:t>
            </a:r>
            <a:r>
              <a:rPr dirty="0"/>
              <a:t> et de </a:t>
            </a:r>
            <a:r>
              <a:rPr dirty="0" err="1"/>
              <a:t>retrait</a:t>
            </a:r>
            <a:r>
              <a:rPr dirty="0"/>
              <a:t> des </a:t>
            </a:r>
            <a:r>
              <a:rPr dirty="0" err="1"/>
              <a:t>équipements</a:t>
            </a:r>
            <a:r>
              <a:rPr dirty="0"/>
              <a:t> de protection </a:t>
            </a:r>
            <a:r>
              <a:rPr dirty="0" err="1"/>
              <a:t>individuelle</a:t>
            </a:r>
            <a:endParaRPr dirty="0"/>
          </a:p>
          <a:p>
            <a:endParaRPr dirty="0"/>
          </a:p>
        </p:txBody>
      </p:sp>
    </p:spTree>
    <p:extLst>
      <p:ext uri="{BB962C8B-B14F-4D97-AF65-F5344CB8AC3E}">
        <p14:creationId xmlns:p14="http://schemas.microsoft.com/office/powerpoint/2010/main" val="13402574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spcBef>
                <a:spcPts val="0"/>
              </a:spcBef>
            </a:pPr>
            <a:r>
              <a:t>Difficultés possibles :</a:t>
            </a:r>
          </a:p>
          <a:p>
            <a:pPr algn="l">
              <a:spcBef>
                <a:spcPts val="0"/>
              </a:spcBef>
            </a:pPr>
            <a:r>
              <a:t>• Au début d’une intervention, les informations fiables sont parfois rares. Comment les membres des EIR doivent-ils se préparer dans cette situation ?</a:t>
            </a:r>
          </a:p>
          <a:p>
            <a:pPr algn="l">
              <a:spcBef>
                <a:spcPts val="0"/>
              </a:spcBef>
            </a:pPr>
            <a:endParaRPr/>
          </a:p>
        </p:txBody>
      </p:sp>
    </p:spTree>
    <p:extLst>
      <p:ext uri="{BB962C8B-B14F-4D97-AF65-F5344CB8AC3E}">
        <p14:creationId xmlns:p14="http://schemas.microsoft.com/office/powerpoint/2010/main" val="4055182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spcBef>
                <a:spcPts val="0"/>
              </a:spcBef>
            </a:pPr>
            <a:r>
              <a:rPr dirty="0"/>
              <a:t>• Rappel : la formation </a:t>
            </a:r>
            <a:r>
              <a:rPr dirty="0" err="1"/>
              <a:t>en</a:t>
            </a:r>
            <a:r>
              <a:rPr dirty="0"/>
              <a:t> temps voulu </a:t>
            </a:r>
            <a:r>
              <a:rPr dirty="0" err="1"/>
              <a:t>est</a:t>
            </a:r>
            <a:r>
              <a:rPr dirty="0"/>
              <a:t> un </a:t>
            </a:r>
            <a:r>
              <a:rPr dirty="0" err="1"/>
              <a:t>élément</a:t>
            </a:r>
            <a:r>
              <a:rPr dirty="0"/>
              <a:t> </a:t>
            </a:r>
            <a:r>
              <a:rPr dirty="0" err="1"/>
              <a:t>parmi</a:t>
            </a:r>
            <a:r>
              <a:rPr dirty="0"/>
              <a:t> </a:t>
            </a:r>
            <a:r>
              <a:rPr dirty="0" err="1"/>
              <a:t>d’autres</a:t>
            </a:r>
            <a:r>
              <a:rPr dirty="0"/>
              <a:t> du programme de formation des EIR </a:t>
            </a:r>
          </a:p>
          <a:p>
            <a:pPr marL="171450" indent="-171450">
              <a:buFont typeface="Arial" panose="020B0604020202020204" pitchFamily="34" charset="0"/>
              <a:buChar char="•"/>
              <a:defRPr kern="1200">
                <a:solidFill>
                  <a:schemeClr val="tx1"/>
                </a:solidFill>
                <a:latin typeface="+mn-lt"/>
                <a:ea typeface="+mn-ea"/>
                <a:cs typeface="+mn-cs"/>
              </a:defRPr>
            </a:pPr>
            <a:r>
              <a:rPr dirty="0" err="1"/>
              <a:t>Cette</a:t>
            </a:r>
            <a:r>
              <a:rPr dirty="0"/>
              <a:t> formation </a:t>
            </a:r>
            <a:r>
              <a:rPr dirty="0" err="1"/>
              <a:t>fournit</a:t>
            </a:r>
            <a:r>
              <a:rPr dirty="0"/>
              <a:t> des </a:t>
            </a:r>
            <a:r>
              <a:rPr dirty="0" err="1"/>
              <a:t>informations</a:t>
            </a:r>
            <a:r>
              <a:rPr dirty="0"/>
              <a:t> techniques et du </a:t>
            </a:r>
            <a:r>
              <a:rPr dirty="0" err="1"/>
              <a:t>contenu</a:t>
            </a:r>
            <a:r>
              <a:rPr dirty="0"/>
              <a:t>, par </a:t>
            </a:r>
            <a:r>
              <a:rPr dirty="0" err="1"/>
              <a:t>exemple</a:t>
            </a:r>
            <a:r>
              <a:rPr dirty="0"/>
              <a:t> les </a:t>
            </a:r>
            <a:r>
              <a:rPr dirty="0" err="1"/>
              <a:t>caractéristiques</a:t>
            </a:r>
            <a:r>
              <a:rPr dirty="0"/>
              <a:t> </a:t>
            </a:r>
            <a:r>
              <a:rPr dirty="0" err="1"/>
              <a:t>biologiques</a:t>
            </a:r>
            <a:r>
              <a:rPr dirty="0"/>
              <a:t> et </a:t>
            </a:r>
            <a:r>
              <a:rPr dirty="0" err="1"/>
              <a:t>épidémiologiques</a:t>
            </a:r>
            <a:r>
              <a:rPr dirty="0"/>
              <a:t> de la </a:t>
            </a:r>
            <a:r>
              <a:rPr dirty="0" err="1"/>
              <a:t>maladie</a:t>
            </a:r>
            <a:r>
              <a:rPr dirty="0"/>
              <a:t> à </a:t>
            </a:r>
            <a:r>
              <a:rPr dirty="0" err="1"/>
              <a:t>lʼorigine</a:t>
            </a:r>
            <a:r>
              <a:rPr dirty="0"/>
              <a:t> de la situation </a:t>
            </a:r>
            <a:r>
              <a:rPr dirty="0" err="1"/>
              <a:t>dʼurgence</a:t>
            </a:r>
            <a:r>
              <a:rPr dirty="0"/>
              <a:t>, </a:t>
            </a:r>
            <a:r>
              <a:rPr dirty="0" err="1"/>
              <a:t>ainsi</a:t>
            </a:r>
            <a:r>
              <a:rPr dirty="0"/>
              <a:t> que des </a:t>
            </a:r>
            <a:r>
              <a:rPr dirty="0" err="1"/>
              <a:t>informations</a:t>
            </a:r>
            <a:r>
              <a:rPr dirty="0"/>
              <a:t> </a:t>
            </a:r>
            <a:r>
              <a:rPr dirty="0" err="1"/>
              <a:t>propres</a:t>
            </a:r>
            <a:r>
              <a:rPr dirty="0"/>
              <a:t> à des </a:t>
            </a:r>
            <a:r>
              <a:rPr dirty="0" err="1"/>
              <a:t>fonctions</a:t>
            </a:r>
            <a:r>
              <a:rPr dirty="0"/>
              <a:t> </a:t>
            </a:r>
            <a:r>
              <a:rPr dirty="0" err="1"/>
              <a:t>spécifiques</a:t>
            </a:r>
            <a:r>
              <a:rPr dirty="0"/>
              <a:t> dans le </a:t>
            </a:r>
            <a:r>
              <a:rPr dirty="0" err="1"/>
              <a:t>contexte</a:t>
            </a:r>
            <a:r>
              <a:rPr dirty="0"/>
              <a:t> particulier de la </a:t>
            </a:r>
            <a:r>
              <a:rPr dirty="0" err="1"/>
              <a:t>maladie</a:t>
            </a:r>
            <a:r>
              <a:rPr dirty="0"/>
              <a:t>. </a:t>
            </a:r>
          </a:p>
          <a:p>
            <a:pPr marL="171450" indent="-171450">
              <a:buFont typeface="Arial" panose="020B0604020202020204" pitchFamily="34" charset="0"/>
              <a:buChar char="•"/>
              <a:defRPr kern="1200">
                <a:solidFill>
                  <a:schemeClr val="tx1"/>
                </a:solidFill>
                <a:latin typeface="+mn-lt"/>
                <a:ea typeface="+mn-ea"/>
                <a:cs typeface="+mn-cs"/>
              </a:defRPr>
            </a:pPr>
            <a:r>
              <a:rPr dirty="0"/>
              <a:t>Tout </a:t>
            </a:r>
            <a:r>
              <a:rPr dirty="0" err="1"/>
              <a:t>comme</a:t>
            </a:r>
            <a:r>
              <a:rPr dirty="0"/>
              <a:t> la </a:t>
            </a:r>
            <a:r>
              <a:rPr lang="fr-FR" dirty="0"/>
              <a:t>session</a:t>
            </a:r>
            <a:r>
              <a:rPr dirty="0"/>
              <a:t> </a:t>
            </a:r>
            <a:r>
              <a:rPr dirty="0" err="1"/>
              <a:t>d’information</a:t>
            </a:r>
            <a:r>
              <a:rPr dirty="0"/>
              <a:t> </a:t>
            </a:r>
            <a:r>
              <a:rPr dirty="0" err="1"/>
              <a:t>préalable</a:t>
            </a:r>
            <a:r>
              <a:rPr dirty="0"/>
              <a:t> au </a:t>
            </a:r>
            <a:r>
              <a:rPr dirty="0" err="1"/>
              <a:t>déploiement</a:t>
            </a:r>
            <a:r>
              <a:rPr dirty="0"/>
              <a:t>, la formation </a:t>
            </a:r>
            <a:r>
              <a:rPr dirty="0" err="1"/>
              <a:t>en</a:t>
            </a:r>
            <a:r>
              <a:rPr dirty="0"/>
              <a:t> temps voulu </a:t>
            </a:r>
            <a:r>
              <a:rPr dirty="0" err="1"/>
              <a:t>peut</a:t>
            </a:r>
            <a:r>
              <a:rPr dirty="0"/>
              <a:t> </a:t>
            </a:r>
            <a:r>
              <a:rPr dirty="0" err="1"/>
              <a:t>être</a:t>
            </a:r>
            <a:r>
              <a:rPr dirty="0"/>
              <a:t> </a:t>
            </a:r>
            <a:r>
              <a:rPr dirty="0" err="1"/>
              <a:t>dispensée</a:t>
            </a:r>
            <a:r>
              <a:rPr dirty="0"/>
              <a:t> sous la </a:t>
            </a:r>
            <a:r>
              <a:rPr dirty="0" err="1"/>
              <a:t>forme</a:t>
            </a:r>
            <a:r>
              <a:rPr dirty="0"/>
              <a:t> de documents de </a:t>
            </a:r>
            <a:r>
              <a:rPr dirty="0" err="1"/>
              <a:t>référence</a:t>
            </a:r>
            <a:r>
              <a:rPr dirty="0"/>
              <a:t> à consulter par les </a:t>
            </a:r>
            <a:r>
              <a:rPr dirty="0" err="1"/>
              <a:t>intervenants</a:t>
            </a:r>
            <a:r>
              <a:rPr dirty="0"/>
              <a:t> </a:t>
            </a:r>
            <a:r>
              <a:rPr dirty="0" err="1"/>
              <a:t>en</a:t>
            </a:r>
            <a:r>
              <a:rPr dirty="0"/>
              <a:t> route pour le terrain. </a:t>
            </a:r>
          </a:p>
          <a:p>
            <a:pPr algn="l">
              <a:spcBef>
                <a:spcPts val="0"/>
              </a:spcBef>
            </a:pPr>
            <a:endParaRPr dirty="0"/>
          </a:p>
        </p:txBody>
      </p:sp>
    </p:spTree>
    <p:extLst>
      <p:ext uri="{BB962C8B-B14F-4D97-AF65-F5344CB8AC3E}">
        <p14:creationId xmlns:p14="http://schemas.microsoft.com/office/powerpoint/2010/main" val="1539914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14877458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endParaRPr/>
          </a:p>
          <a:p>
            <a:endParaRPr/>
          </a:p>
        </p:txBody>
      </p:sp>
    </p:spTree>
    <p:extLst>
      <p:ext uri="{BB962C8B-B14F-4D97-AF65-F5344CB8AC3E}">
        <p14:creationId xmlns:p14="http://schemas.microsoft.com/office/powerpoint/2010/main" val="25446816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kern="1200">
                <a:solidFill>
                  <a:schemeClr val="tx1"/>
                </a:solidFill>
                <a:latin typeface="+mn-lt"/>
                <a:ea typeface="+mn-ea"/>
                <a:cs typeface="+mn-cs"/>
              </a:defRPr>
            </a:pPr>
            <a:r>
              <a:rPr dirty="0"/>
              <a:t>Les </a:t>
            </a:r>
            <a:r>
              <a:rPr dirty="0" err="1"/>
              <a:t>membres</a:t>
            </a:r>
            <a:r>
              <a:rPr dirty="0"/>
              <a:t> des EIR </a:t>
            </a:r>
            <a:r>
              <a:rPr dirty="0" err="1"/>
              <a:t>peuvent</a:t>
            </a:r>
            <a:r>
              <a:rPr dirty="0"/>
              <a:t> </a:t>
            </a:r>
            <a:r>
              <a:rPr dirty="0" err="1"/>
              <a:t>avoir</a:t>
            </a:r>
            <a:r>
              <a:rPr dirty="0"/>
              <a:t> </a:t>
            </a:r>
            <a:r>
              <a:rPr dirty="0" err="1"/>
              <a:t>besoin</a:t>
            </a:r>
            <a:r>
              <a:rPr dirty="0"/>
              <a:t> de </a:t>
            </a:r>
            <a:r>
              <a:rPr dirty="0" err="1"/>
              <a:t>fournitures</a:t>
            </a:r>
            <a:r>
              <a:rPr dirty="0"/>
              <a:t> et </a:t>
            </a:r>
            <a:r>
              <a:rPr dirty="0" err="1"/>
              <a:t>d’équipements</a:t>
            </a:r>
            <a:r>
              <a:rPr dirty="0"/>
              <a:t> </a:t>
            </a:r>
            <a:r>
              <a:rPr dirty="0" err="1"/>
              <a:t>spécifiques</a:t>
            </a:r>
            <a:r>
              <a:rPr dirty="0"/>
              <a:t> pour </a:t>
            </a:r>
            <a:r>
              <a:rPr dirty="0" err="1"/>
              <a:t>atteindre</a:t>
            </a:r>
            <a:r>
              <a:rPr dirty="0"/>
              <a:t> </a:t>
            </a:r>
            <a:r>
              <a:rPr dirty="0" err="1"/>
              <a:t>leurs</a:t>
            </a:r>
            <a:r>
              <a:rPr dirty="0"/>
              <a:t> </a:t>
            </a:r>
            <a:r>
              <a:rPr dirty="0" err="1"/>
              <a:t>objectifs</a:t>
            </a:r>
            <a:r>
              <a:rPr dirty="0"/>
              <a:t> </a:t>
            </a:r>
            <a:r>
              <a:rPr dirty="0" err="1"/>
              <a:t>en</a:t>
            </a:r>
            <a:r>
              <a:rPr dirty="0"/>
              <a:t> </a:t>
            </a:r>
            <a:r>
              <a:rPr dirty="0" err="1"/>
              <a:t>toute</a:t>
            </a:r>
            <a:r>
              <a:rPr dirty="0"/>
              <a:t> </a:t>
            </a:r>
            <a:r>
              <a:rPr dirty="0" err="1"/>
              <a:t>sécurité</a:t>
            </a:r>
            <a:r>
              <a:rPr dirty="0"/>
              <a:t> sur le terrain. Il </a:t>
            </a:r>
            <a:r>
              <a:rPr dirty="0" err="1"/>
              <a:t>convient</a:t>
            </a:r>
            <a:r>
              <a:rPr dirty="0"/>
              <a:t> </a:t>
            </a:r>
            <a:r>
              <a:rPr dirty="0" err="1"/>
              <a:t>donc</a:t>
            </a:r>
            <a:r>
              <a:rPr dirty="0"/>
              <a:t> </a:t>
            </a:r>
            <a:r>
              <a:rPr dirty="0" err="1"/>
              <a:t>d’identifier</a:t>
            </a:r>
            <a:r>
              <a:rPr dirty="0"/>
              <a:t> les </a:t>
            </a:r>
            <a:r>
              <a:rPr dirty="0" err="1"/>
              <a:t>fournitures</a:t>
            </a:r>
            <a:r>
              <a:rPr dirty="0"/>
              <a:t> </a:t>
            </a:r>
            <a:r>
              <a:rPr dirty="0" err="1"/>
              <a:t>appropriées</a:t>
            </a:r>
            <a:r>
              <a:rPr dirty="0"/>
              <a:t>, </a:t>
            </a:r>
            <a:r>
              <a:rPr dirty="0" err="1"/>
              <a:t>adaptées</a:t>
            </a:r>
            <a:r>
              <a:rPr dirty="0"/>
              <a:t> à </a:t>
            </a:r>
            <a:r>
              <a:rPr dirty="0" err="1"/>
              <a:t>lʼépidémie</a:t>
            </a:r>
            <a:r>
              <a:rPr dirty="0"/>
              <a:t>, et de les </a:t>
            </a:r>
            <a:r>
              <a:rPr dirty="0" err="1"/>
              <a:t>distribuer</a:t>
            </a:r>
            <a:r>
              <a:rPr dirty="0"/>
              <a:t> </a:t>
            </a:r>
            <a:r>
              <a:rPr dirty="0" err="1"/>
              <a:t>avant</a:t>
            </a:r>
            <a:r>
              <a:rPr dirty="0"/>
              <a:t> le </a:t>
            </a:r>
            <a:r>
              <a:rPr dirty="0" err="1"/>
              <a:t>déploiement</a:t>
            </a:r>
            <a:r>
              <a:rPr dirty="0"/>
              <a:t>. </a:t>
            </a:r>
          </a:p>
          <a:p>
            <a:pPr marL="171450" indent="-171450">
              <a:buFont typeface="Arial" panose="020B0604020202020204" pitchFamily="34" charset="0"/>
              <a:buChar char="•"/>
              <a:defRPr kern="1200">
                <a:solidFill>
                  <a:schemeClr val="tx1"/>
                </a:solidFill>
                <a:latin typeface="+mn-lt"/>
                <a:ea typeface="+mn-ea"/>
                <a:cs typeface="+mn-cs"/>
              </a:defRPr>
            </a:pPr>
            <a:r>
              <a:rPr dirty="0"/>
              <a:t>Les </a:t>
            </a:r>
            <a:r>
              <a:rPr dirty="0" err="1"/>
              <a:t>listes</a:t>
            </a:r>
            <a:r>
              <a:rPr dirty="0"/>
              <a:t> de </a:t>
            </a:r>
            <a:r>
              <a:rPr dirty="0" err="1"/>
              <a:t>contrôle</a:t>
            </a:r>
            <a:r>
              <a:rPr dirty="0"/>
              <a:t> </a:t>
            </a:r>
            <a:r>
              <a:rPr dirty="0" err="1"/>
              <a:t>sont</a:t>
            </a:r>
            <a:r>
              <a:rPr dirty="0"/>
              <a:t> </a:t>
            </a:r>
            <a:r>
              <a:rPr dirty="0" err="1"/>
              <a:t>utiles</a:t>
            </a:r>
            <a:r>
              <a:rPr dirty="0"/>
              <a:t>, à la </a:t>
            </a:r>
            <a:r>
              <a:rPr dirty="0" err="1"/>
              <a:t>fois</a:t>
            </a:r>
            <a:r>
              <a:rPr dirty="0"/>
              <a:t> pour les </a:t>
            </a:r>
            <a:r>
              <a:rPr dirty="0" err="1"/>
              <a:t>logisticiens</a:t>
            </a:r>
            <a:r>
              <a:rPr dirty="0"/>
              <a:t> et pour les </a:t>
            </a:r>
            <a:r>
              <a:rPr dirty="0" err="1"/>
              <a:t>intervenants</a:t>
            </a:r>
            <a:r>
              <a:rPr dirty="0"/>
              <a:t> </a:t>
            </a:r>
            <a:r>
              <a:rPr dirty="0" err="1"/>
              <a:t>déployés</a:t>
            </a:r>
            <a:r>
              <a:rPr dirty="0"/>
              <a:t>, pour assurer la bonne gestion de </a:t>
            </a:r>
            <a:r>
              <a:rPr dirty="0" err="1"/>
              <a:t>l’équipement</a:t>
            </a:r>
            <a:r>
              <a:rPr dirty="0"/>
              <a:t> et des </a:t>
            </a:r>
            <a:r>
              <a:rPr dirty="0" err="1"/>
              <a:t>fournitures</a:t>
            </a:r>
            <a:r>
              <a:rPr dirty="0"/>
              <a:t> </a:t>
            </a:r>
            <a:r>
              <a:rPr dirty="0" err="1"/>
              <a:t>nécessaires</a:t>
            </a:r>
            <a:r>
              <a:rPr dirty="0"/>
              <a:t>. </a:t>
            </a:r>
          </a:p>
          <a:p>
            <a:pPr marL="171450" indent="-171450">
              <a:buFont typeface="Arial" panose="020B0604020202020204" pitchFamily="34" charset="0"/>
              <a:buChar char="•"/>
              <a:defRPr kern="1200">
                <a:solidFill>
                  <a:schemeClr val="tx1"/>
                </a:solidFill>
                <a:latin typeface="+mn-lt"/>
                <a:ea typeface="+mn-ea"/>
                <a:cs typeface="+mn-cs"/>
              </a:defRPr>
            </a:pPr>
            <a:r>
              <a:rPr dirty="0"/>
              <a:t>Des </a:t>
            </a:r>
            <a:r>
              <a:rPr dirty="0" err="1"/>
              <a:t>besoins</a:t>
            </a:r>
            <a:r>
              <a:rPr dirty="0"/>
              <a:t> de </a:t>
            </a:r>
            <a:r>
              <a:rPr dirty="0" err="1"/>
              <a:t>fournitures</a:t>
            </a:r>
            <a:r>
              <a:rPr dirty="0"/>
              <a:t> </a:t>
            </a:r>
            <a:r>
              <a:rPr dirty="0" err="1"/>
              <a:t>peuvent</a:t>
            </a:r>
            <a:r>
              <a:rPr dirty="0"/>
              <a:t> </a:t>
            </a:r>
            <a:r>
              <a:rPr dirty="0" err="1"/>
              <a:t>survenir</a:t>
            </a:r>
            <a:r>
              <a:rPr dirty="0"/>
              <a:t> au </a:t>
            </a:r>
            <a:r>
              <a:rPr dirty="0" err="1"/>
              <a:t>cours</a:t>
            </a:r>
            <a:r>
              <a:rPr dirty="0"/>
              <a:t> du </a:t>
            </a:r>
            <a:r>
              <a:rPr dirty="0" err="1"/>
              <a:t>déploiement</a:t>
            </a:r>
            <a:r>
              <a:rPr dirty="0"/>
              <a:t> ; il </a:t>
            </a:r>
            <a:r>
              <a:rPr dirty="0" err="1"/>
              <a:t>convient</a:t>
            </a:r>
            <a:r>
              <a:rPr dirty="0"/>
              <a:t> </a:t>
            </a:r>
            <a:r>
              <a:rPr dirty="0" err="1"/>
              <a:t>donc</a:t>
            </a:r>
            <a:r>
              <a:rPr dirty="0"/>
              <a:t>, </a:t>
            </a:r>
            <a:r>
              <a:rPr dirty="0" err="1"/>
              <a:t>si</a:t>
            </a:r>
            <a:r>
              <a:rPr dirty="0"/>
              <a:t> possible, </a:t>
            </a:r>
            <a:r>
              <a:rPr dirty="0" err="1"/>
              <a:t>d’envisager</a:t>
            </a:r>
            <a:r>
              <a:rPr dirty="0"/>
              <a:t> la mise </a:t>
            </a:r>
            <a:r>
              <a:rPr dirty="0" err="1"/>
              <a:t>en</a:t>
            </a:r>
            <a:r>
              <a:rPr dirty="0"/>
              <a:t> place d’un </a:t>
            </a:r>
            <a:r>
              <a:rPr dirty="0" err="1"/>
              <a:t>mécanisme</a:t>
            </a:r>
            <a:r>
              <a:rPr dirty="0"/>
              <a:t> de </a:t>
            </a:r>
            <a:r>
              <a:rPr dirty="0" err="1"/>
              <a:t>financement</a:t>
            </a:r>
            <a:r>
              <a:rPr dirty="0"/>
              <a:t> pour </a:t>
            </a:r>
            <a:r>
              <a:rPr dirty="0" err="1"/>
              <a:t>couvrir</a:t>
            </a:r>
            <a:r>
              <a:rPr dirty="0"/>
              <a:t> les </a:t>
            </a:r>
            <a:r>
              <a:rPr dirty="0" err="1"/>
              <a:t>coûts</a:t>
            </a:r>
            <a:r>
              <a:rPr dirty="0"/>
              <a:t> </a:t>
            </a:r>
            <a:r>
              <a:rPr dirty="0" err="1"/>
              <a:t>engagés</a:t>
            </a:r>
            <a:r>
              <a:rPr dirty="0"/>
              <a:t> sur le terrain : </a:t>
            </a:r>
            <a:r>
              <a:rPr dirty="0" err="1"/>
              <a:t>avances</a:t>
            </a:r>
            <a:r>
              <a:rPr dirty="0"/>
              <a:t> </a:t>
            </a:r>
            <a:r>
              <a:rPr dirty="0" err="1"/>
              <a:t>en</a:t>
            </a:r>
            <a:r>
              <a:rPr dirty="0"/>
              <a:t> </a:t>
            </a:r>
            <a:r>
              <a:rPr dirty="0" err="1"/>
              <a:t>espèces</a:t>
            </a:r>
            <a:r>
              <a:rPr dirty="0"/>
              <a:t> aux </a:t>
            </a:r>
            <a:r>
              <a:rPr dirty="0" err="1"/>
              <a:t>membres</a:t>
            </a:r>
            <a:r>
              <a:rPr dirty="0"/>
              <a:t> de </a:t>
            </a:r>
            <a:r>
              <a:rPr dirty="0" err="1"/>
              <a:t>l’équipe</a:t>
            </a:r>
            <a:r>
              <a:rPr dirty="0"/>
              <a:t>, </a:t>
            </a:r>
            <a:r>
              <a:rPr dirty="0" err="1"/>
              <a:t>ouverture</a:t>
            </a:r>
            <a:r>
              <a:rPr dirty="0"/>
              <a:t> de </a:t>
            </a:r>
            <a:r>
              <a:rPr dirty="0" err="1"/>
              <a:t>comptes</a:t>
            </a:r>
            <a:r>
              <a:rPr dirty="0"/>
              <a:t> chez les </a:t>
            </a:r>
            <a:r>
              <a:rPr dirty="0" err="1"/>
              <a:t>fournisseurs</a:t>
            </a:r>
            <a:r>
              <a:rPr dirty="0"/>
              <a:t> </a:t>
            </a:r>
            <a:r>
              <a:rPr dirty="0" err="1"/>
              <a:t>présents</a:t>
            </a:r>
            <a:r>
              <a:rPr dirty="0"/>
              <a:t> sur le terrain. </a:t>
            </a:r>
          </a:p>
          <a:p>
            <a:endParaRPr dirty="0"/>
          </a:p>
        </p:txBody>
      </p:sp>
    </p:spTree>
    <p:extLst>
      <p:ext uri="{BB962C8B-B14F-4D97-AF65-F5344CB8AC3E}">
        <p14:creationId xmlns:p14="http://schemas.microsoft.com/office/powerpoint/2010/main" val="17487273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18560246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635919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2952577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36482239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41649682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36499064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1790508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187805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13696451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r>
              <a:rPr lang="fr-FR" dirty="0"/>
              <a:t>Les critères de prise de décision pour l'activation de l'EIR dépendent de :</a:t>
            </a:r>
          </a:p>
          <a:p>
            <a:pPr marL="171450" indent="-171450">
              <a:buFont typeface="Arial" panose="020B0604020202020204" pitchFamily="34" charset="0"/>
              <a:buChar char="•"/>
            </a:pPr>
            <a:r>
              <a:rPr lang="fr-FR" dirty="0"/>
              <a:t>La gravité de la maladie/l'impact sur la santé publique</a:t>
            </a:r>
          </a:p>
          <a:p>
            <a:pPr marL="171450" indent="-171450">
              <a:buFont typeface="Arial" panose="020B0604020202020204" pitchFamily="34" charset="0"/>
              <a:buChar char="•"/>
            </a:pPr>
            <a:r>
              <a:rPr lang="fr-FR" dirty="0"/>
              <a:t>La taille de l'épidémie</a:t>
            </a:r>
          </a:p>
          <a:p>
            <a:pPr marL="171450" indent="-171450">
              <a:buFont typeface="Arial" panose="020B0604020202020204" pitchFamily="34" charset="0"/>
              <a:buChar char="•"/>
            </a:pPr>
            <a:r>
              <a:rPr lang="fr-FR" dirty="0"/>
              <a:t>Le risque de transmission</a:t>
            </a:r>
          </a:p>
          <a:p>
            <a:pPr marL="171450" indent="-171450">
              <a:buFont typeface="Arial" panose="020B0604020202020204" pitchFamily="34" charset="0"/>
              <a:buChar char="•"/>
            </a:pPr>
            <a:r>
              <a:rPr lang="fr-FR" dirty="0"/>
              <a:t>Localisation ou géographie</a:t>
            </a:r>
          </a:p>
          <a:p>
            <a:pPr marL="171450" indent="-171450">
              <a:buFont typeface="Arial" panose="020B0604020202020204" pitchFamily="34" charset="0"/>
              <a:buChar char="•"/>
            </a:pPr>
            <a:r>
              <a:rPr lang="fr-FR" dirty="0"/>
              <a:t>La capacité locale à réagir</a:t>
            </a:r>
          </a:p>
          <a:p>
            <a:pPr marL="171450" indent="-171450">
              <a:buFont typeface="Arial" panose="020B0604020202020204" pitchFamily="34" charset="0"/>
              <a:buChar char="•"/>
            </a:pPr>
            <a:r>
              <a:rPr lang="fr-FR" dirty="0"/>
              <a:t>La capacité nationale à réagir</a:t>
            </a:r>
          </a:p>
          <a:p>
            <a:pPr marL="171450" indent="-171450">
              <a:buFont typeface="Arial" panose="020B0604020202020204" pitchFamily="34" charset="0"/>
              <a:buChar char="•"/>
            </a:pPr>
            <a:r>
              <a:rPr lang="fr-FR" dirty="0"/>
              <a:t>Les fonds</a:t>
            </a:r>
          </a:p>
          <a:p>
            <a:pPr marL="171450" indent="-171450">
              <a:buFont typeface="Arial" panose="020B0604020202020204" pitchFamily="34" charset="0"/>
              <a:buChar char="•"/>
            </a:pPr>
            <a:r>
              <a:rPr lang="fr-FR" dirty="0"/>
              <a:t>L'attention des médias/l'inquiétude du public et la volonté politique</a:t>
            </a:r>
          </a:p>
          <a:p>
            <a:pPr marL="171450" indent="-171450">
              <a:buFont typeface="Arial" panose="020B0604020202020204" pitchFamily="34" charset="0"/>
              <a:buChar char="•"/>
            </a:pPr>
            <a:r>
              <a:rPr lang="fr-FR" dirty="0"/>
              <a:t>Les décisions des dirigeants.</a:t>
            </a:r>
            <a:endParaRPr dirty="0"/>
          </a:p>
        </p:txBody>
      </p:sp>
    </p:spTree>
    <p:extLst>
      <p:ext uri="{BB962C8B-B14F-4D97-AF65-F5344CB8AC3E}">
        <p14:creationId xmlns:p14="http://schemas.microsoft.com/office/powerpoint/2010/main" val="15437923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30738915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r>
              <a:rPr lang="fr-FR" dirty="0"/>
              <a:t>Les critères de prise de décision pour l'activation de l'EIR dépendent de :</a:t>
            </a:r>
          </a:p>
          <a:p>
            <a:pPr marL="171450" indent="-171450">
              <a:buFont typeface="Arial" panose="020B0604020202020204" pitchFamily="34" charset="0"/>
              <a:buChar char="•"/>
            </a:pPr>
            <a:r>
              <a:rPr lang="fr-FR" dirty="0"/>
              <a:t>Gravité de la maladie/impact sur la santé publique</a:t>
            </a:r>
          </a:p>
          <a:p>
            <a:pPr marL="171450" indent="-171450">
              <a:buFont typeface="Arial" panose="020B0604020202020204" pitchFamily="34" charset="0"/>
              <a:buChar char="•"/>
            </a:pPr>
            <a:r>
              <a:rPr lang="fr-FR" dirty="0"/>
              <a:t>Taille de l'épidémie</a:t>
            </a:r>
          </a:p>
          <a:p>
            <a:pPr marL="171450" indent="-171450">
              <a:buFont typeface="Arial" panose="020B0604020202020204" pitchFamily="34" charset="0"/>
              <a:buChar char="•"/>
            </a:pPr>
            <a:r>
              <a:rPr lang="fr-FR" dirty="0"/>
              <a:t>Risque de transmission</a:t>
            </a:r>
          </a:p>
          <a:p>
            <a:pPr marL="171450" indent="-171450">
              <a:buFont typeface="Arial" panose="020B0604020202020204" pitchFamily="34" charset="0"/>
              <a:buChar char="•"/>
            </a:pPr>
            <a:r>
              <a:rPr lang="fr-FR" dirty="0"/>
              <a:t>Emplacement ou géographie</a:t>
            </a:r>
          </a:p>
          <a:p>
            <a:pPr marL="171450" indent="-171450">
              <a:buFont typeface="Arial" panose="020B0604020202020204" pitchFamily="34" charset="0"/>
              <a:buChar char="•"/>
            </a:pPr>
            <a:r>
              <a:rPr lang="fr-FR" dirty="0"/>
              <a:t>Capacité locale de réponse</a:t>
            </a:r>
          </a:p>
          <a:p>
            <a:pPr marL="171450" indent="-171450">
              <a:buFont typeface="Arial" panose="020B0604020202020204" pitchFamily="34" charset="0"/>
              <a:buChar char="•"/>
            </a:pPr>
            <a:r>
              <a:rPr lang="fr-FR" dirty="0"/>
              <a:t>Capacité nationale de réponse</a:t>
            </a:r>
          </a:p>
          <a:p>
            <a:pPr marL="171450" indent="-171450">
              <a:buFont typeface="Arial" panose="020B0604020202020204" pitchFamily="34" charset="0"/>
              <a:buChar char="•"/>
            </a:pPr>
            <a:r>
              <a:rPr lang="fr-FR" dirty="0"/>
              <a:t>Fonds</a:t>
            </a:r>
          </a:p>
          <a:p>
            <a:pPr marL="171450" indent="-171450">
              <a:buFont typeface="Arial" panose="020B0604020202020204" pitchFamily="34" charset="0"/>
              <a:buChar char="•"/>
            </a:pPr>
            <a:r>
              <a:rPr lang="fr-FR" dirty="0"/>
              <a:t>Attention médiatique/inquiétude du public et volonté politique</a:t>
            </a:r>
          </a:p>
          <a:p>
            <a:pPr marL="171450" indent="-171450">
              <a:buFont typeface="Arial" panose="020B0604020202020204" pitchFamily="34" charset="0"/>
              <a:buChar char="•"/>
            </a:pPr>
            <a:r>
              <a:rPr lang="fr-FR" dirty="0"/>
              <a:t>Décisions des dirigeants.</a:t>
            </a:r>
          </a:p>
          <a:p>
            <a:endParaRPr dirty="0"/>
          </a:p>
        </p:txBody>
      </p:sp>
    </p:spTree>
    <p:extLst>
      <p:ext uri="{BB962C8B-B14F-4D97-AF65-F5344CB8AC3E}">
        <p14:creationId xmlns:p14="http://schemas.microsoft.com/office/powerpoint/2010/main" val="9845809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rPr dirty="0"/>
              <a:t> </a:t>
            </a:r>
          </a:p>
        </p:txBody>
      </p:sp>
    </p:spTree>
    <p:extLst>
      <p:ext uri="{BB962C8B-B14F-4D97-AF65-F5344CB8AC3E}">
        <p14:creationId xmlns:p14="http://schemas.microsoft.com/office/powerpoint/2010/main" val="31982150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Tree>
    <p:extLst>
      <p:ext uri="{BB962C8B-B14F-4D97-AF65-F5344CB8AC3E}">
        <p14:creationId xmlns:p14="http://schemas.microsoft.com/office/powerpoint/2010/main" val="33932685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spcBef>
                <a:spcPts val="0"/>
              </a:spcBef>
            </a:pPr>
            <a:r>
              <a:rPr b="1" dirty="0"/>
              <a:t>Point </a:t>
            </a:r>
            <a:r>
              <a:rPr b="1" dirty="0" err="1"/>
              <a:t>clé</a:t>
            </a:r>
            <a:r>
              <a:rPr b="1" dirty="0"/>
              <a:t> :</a:t>
            </a:r>
            <a:r>
              <a:rPr dirty="0"/>
              <a:t> La coordination </a:t>
            </a:r>
            <a:r>
              <a:rPr dirty="0" err="1"/>
              <a:t>est</a:t>
            </a:r>
            <a:r>
              <a:rPr dirty="0"/>
              <a:t> </a:t>
            </a:r>
            <a:r>
              <a:rPr dirty="0" err="1"/>
              <a:t>souvent</a:t>
            </a:r>
            <a:r>
              <a:rPr dirty="0"/>
              <a:t> un </a:t>
            </a:r>
            <a:r>
              <a:rPr dirty="0" err="1"/>
              <a:t>problème</a:t>
            </a:r>
            <a:r>
              <a:rPr dirty="0"/>
              <a:t> </a:t>
            </a:r>
            <a:r>
              <a:rPr dirty="0" err="1"/>
              <a:t>durant</a:t>
            </a:r>
            <a:r>
              <a:rPr dirty="0"/>
              <a:t> les situations </a:t>
            </a:r>
            <a:r>
              <a:rPr dirty="0" err="1"/>
              <a:t>d’urgence</a:t>
            </a:r>
            <a:r>
              <a:rPr dirty="0"/>
              <a:t>. Il </a:t>
            </a:r>
            <a:r>
              <a:rPr dirty="0" err="1"/>
              <a:t>peut</a:t>
            </a:r>
            <a:r>
              <a:rPr dirty="0"/>
              <a:t> </a:t>
            </a:r>
            <a:r>
              <a:rPr dirty="0" err="1"/>
              <a:t>être</a:t>
            </a:r>
            <a:r>
              <a:rPr dirty="0"/>
              <a:t> </a:t>
            </a:r>
            <a:r>
              <a:rPr dirty="0" err="1"/>
              <a:t>nécessaire</a:t>
            </a:r>
            <a:r>
              <a:rPr dirty="0"/>
              <a:t> </a:t>
            </a:r>
            <a:r>
              <a:rPr dirty="0" err="1"/>
              <a:t>d’avoir</a:t>
            </a:r>
            <a:r>
              <a:rPr dirty="0"/>
              <a:t> </a:t>
            </a:r>
            <a:r>
              <a:rPr dirty="0" err="1"/>
              <a:t>recours</a:t>
            </a:r>
            <a:r>
              <a:rPr dirty="0"/>
              <a:t> à </a:t>
            </a:r>
            <a:r>
              <a:rPr dirty="0" err="1"/>
              <a:t>plusieurs</a:t>
            </a:r>
            <a:r>
              <a:rPr dirty="0"/>
              <a:t> </a:t>
            </a:r>
            <a:r>
              <a:rPr dirty="0" err="1"/>
              <a:t>outils</a:t>
            </a:r>
            <a:r>
              <a:rPr dirty="0"/>
              <a:t> de coordination pour que </a:t>
            </a:r>
            <a:r>
              <a:rPr dirty="0" err="1"/>
              <a:t>l’intervention</a:t>
            </a:r>
            <a:r>
              <a:rPr dirty="0"/>
              <a:t> </a:t>
            </a:r>
            <a:r>
              <a:rPr dirty="0" err="1"/>
              <a:t>soit</a:t>
            </a:r>
            <a:r>
              <a:rPr dirty="0"/>
              <a:t> </a:t>
            </a:r>
            <a:r>
              <a:rPr dirty="0" err="1"/>
              <a:t>efficace</a:t>
            </a:r>
            <a:r>
              <a:rPr dirty="0"/>
              <a:t>.</a:t>
            </a:r>
          </a:p>
          <a:p>
            <a:endParaRPr dirty="0"/>
          </a:p>
        </p:txBody>
      </p:sp>
    </p:spTree>
    <p:extLst>
      <p:ext uri="{BB962C8B-B14F-4D97-AF65-F5344CB8AC3E}">
        <p14:creationId xmlns:p14="http://schemas.microsoft.com/office/powerpoint/2010/main" val="20681711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spcBef>
                <a:spcPts val="0"/>
              </a:spcBef>
            </a:pPr>
            <a:r>
              <a:rPr b="1"/>
              <a:t>Point clé :</a:t>
            </a:r>
            <a:r>
              <a:t> Cette figure vise à illustrer l’ampleur et la complexité de la coordination dans le cadre dʼun grand nombre dʼinterventions (en particulier les interventions de grande envergure menées en collaboration avec des partenaires internationaux). Du point de vue de l’EIR, posez-vous les questions suivantes :</a:t>
            </a:r>
          </a:p>
          <a:p>
            <a:pPr algn="l">
              <a:spcBef>
                <a:spcPts val="0"/>
              </a:spcBef>
            </a:pPr>
            <a:r>
              <a:t>• Qui est responsable de la communication et de la coordination avec les intervenants dans le pays voisin ? Les personnes présentes sur le terrain ? Le centre d’opérations d’urgence ?</a:t>
            </a:r>
          </a:p>
          <a:p>
            <a:pPr algn="l">
              <a:spcBef>
                <a:spcPts val="0"/>
              </a:spcBef>
            </a:pPr>
            <a:r>
              <a:t>• Quels sont les autres modules ou organisations à impliquer ?</a:t>
            </a:r>
          </a:p>
          <a:p>
            <a:endParaRPr/>
          </a:p>
        </p:txBody>
      </p:sp>
    </p:spTree>
    <p:extLst>
      <p:ext uri="{BB962C8B-B14F-4D97-AF65-F5344CB8AC3E}">
        <p14:creationId xmlns:p14="http://schemas.microsoft.com/office/powerpoint/2010/main" val="9205431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spcBef>
                <a:spcPts val="0"/>
              </a:spcBef>
            </a:pPr>
            <a:r>
              <a:rPr b="1"/>
              <a:t>Points clés :</a:t>
            </a:r>
          </a:p>
          <a:p>
            <a:pPr algn="l">
              <a:spcBef>
                <a:spcPts val="0"/>
              </a:spcBef>
            </a:pPr>
            <a:r>
              <a:t>• Évolution de la situation d’urgence – qu’est-il en train de se passer ? Où ? Quelles sont les personnes touchées ? Etc.</a:t>
            </a:r>
          </a:p>
          <a:p>
            <a:pPr algn="l">
              <a:spcBef>
                <a:spcPts val="0"/>
              </a:spcBef>
            </a:pPr>
            <a:r>
              <a:t>• Activités de l’EIR – les membres de l’EIR atteignent-ils leurs objectifs ?</a:t>
            </a:r>
          </a:p>
          <a:p>
            <a:pPr algn="l">
              <a:spcBef>
                <a:spcPts val="0"/>
              </a:spcBef>
            </a:pPr>
            <a:r>
              <a:t>• Besoins de l’EIR – les membres de l’EIR ont-ils besoin d’autre chose pour atteindre leurs objectifs (fournitures, main-d’œuvre supplémentaire, expertise, etc.).</a:t>
            </a:r>
          </a:p>
          <a:p>
            <a:endParaRPr/>
          </a:p>
        </p:txBody>
      </p:sp>
    </p:spTree>
    <p:extLst>
      <p:ext uri="{BB962C8B-B14F-4D97-AF65-F5344CB8AC3E}">
        <p14:creationId xmlns:p14="http://schemas.microsoft.com/office/powerpoint/2010/main" val="9663377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defRPr b="1"/>
            </a:pPr>
            <a:r>
              <a:rPr dirty="0"/>
              <a:t>Points </a:t>
            </a:r>
            <a:r>
              <a:rPr dirty="0" err="1"/>
              <a:t>clés</a:t>
            </a:r>
            <a:r>
              <a:rPr dirty="0"/>
              <a:t> :</a:t>
            </a:r>
          </a:p>
          <a:p>
            <a:pPr marL="171450" indent="-171450" algn="l">
              <a:buFont typeface="Arial"/>
              <a:buChar char="•"/>
            </a:pPr>
            <a:r>
              <a:rPr dirty="0" err="1"/>
              <a:t>Considérez</a:t>
            </a:r>
            <a:r>
              <a:rPr dirty="0"/>
              <a:t> </a:t>
            </a:r>
            <a:r>
              <a:rPr dirty="0" err="1"/>
              <a:t>ces</a:t>
            </a:r>
            <a:r>
              <a:rPr dirty="0"/>
              <a:t> </a:t>
            </a:r>
            <a:r>
              <a:rPr dirty="0" err="1"/>
              <a:t>informations</a:t>
            </a:r>
            <a:r>
              <a:rPr dirty="0"/>
              <a:t> </a:t>
            </a:r>
            <a:r>
              <a:rPr dirty="0" err="1"/>
              <a:t>comme</a:t>
            </a:r>
            <a:r>
              <a:rPr dirty="0"/>
              <a:t> des </a:t>
            </a:r>
            <a:r>
              <a:rPr dirty="0" err="1"/>
              <a:t>sujets</a:t>
            </a:r>
            <a:r>
              <a:rPr dirty="0"/>
              <a:t> à </a:t>
            </a:r>
            <a:r>
              <a:rPr dirty="0" err="1"/>
              <a:t>relayer</a:t>
            </a:r>
            <a:r>
              <a:rPr dirty="0"/>
              <a:t> à un </a:t>
            </a:r>
            <a:r>
              <a:rPr dirty="0" err="1"/>
              <a:t>niveau</a:t>
            </a:r>
            <a:r>
              <a:rPr dirty="0"/>
              <a:t> </a:t>
            </a:r>
            <a:r>
              <a:rPr dirty="0" err="1"/>
              <a:t>hiérarchique</a:t>
            </a:r>
            <a:r>
              <a:rPr dirty="0"/>
              <a:t> supérieur.</a:t>
            </a:r>
          </a:p>
          <a:p>
            <a:pPr marL="171450" indent="-171450" algn="l">
              <a:buFont typeface="Arial"/>
              <a:buChar char="•"/>
            </a:pPr>
            <a:r>
              <a:rPr dirty="0"/>
              <a:t>La </a:t>
            </a:r>
            <a:r>
              <a:rPr dirty="0" err="1"/>
              <a:t>fréquence</a:t>
            </a:r>
            <a:r>
              <a:rPr dirty="0"/>
              <a:t> </a:t>
            </a:r>
            <a:r>
              <a:rPr dirty="0" err="1"/>
              <a:t>peut</a:t>
            </a:r>
            <a:r>
              <a:rPr dirty="0"/>
              <a:t> </a:t>
            </a:r>
            <a:r>
              <a:rPr dirty="0" err="1"/>
              <a:t>aller</a:t>
            </a:r>
            <a:r>
              <a:rPr dirty="0"/>
              <a:t> de </a:t>
            </a:r>
            <a:r>
              <a:rPr dirty="0" err="1"/>
              <a:t>plusieurs</a:t>
            </a:r>
            <a:r>
              <a:rPr dirty="0"/>
              <a:t> </a:t>
            </a:r>
            <a:r>
              <a:rPr dirty="0" err="1"/>
              <a:t>fois</a:t>
            </a:r>
            <a:r>
              <a:rPr dirty="0"/>
              <a:t> par jour à </a:t>
            </a:r>
            <a:r>
              <a:rPr dirty="0" err="1"/>
              <a:t>une</a:t>
            </a:r>
            <a:r>
              <a:rPr dirty="0"/>
              <a:t> </a:t>
            </a:r>
            <a:r>
              <a:rPr dirty="0" err="1"/>
              <a:t>fois</a:t>
            </a:r>
            <a:r>
              <a:rPr dirty="0"/>
              <a:t> par </a:t>
            </a:r>
            <a:r>
              <a:rPr dirty="0" err="1"/>
              <a:t>semaine</a:t>
            </a:r>
            <a:r>
              <a:rPr dirty="0"/>
              <a:t>, </a:t>
            </a:r>
            <a:r>
              <a:rPr dirty="0" err="1"/>
              <a:t>voire</a:t>
            </a:r>
            <a:r>
              <a:rPr dirty="0"/>
              <a:t> </a:t>
            </a:r>
            <a:r>
              <a:rPr dirty="0" err="1"/>
              <a:t>moins</a:t>
            </a:r>
            <a:r>
              <a:rPr dirty="0"/>
              <a:t> ; </a:t>
            </a:r>
            <a:r>
              <a:rPr dirty="0" err="1"/>
              <a:t>cela</a:t>
            </a:r>
            <a:r>
              <a:rPr dirty="0"/>
              <a:t> </a:t>
            </a:r>
            <a:r>
              <a:rPr dirty="0" err="1"/>
              <a:t>dépend</a:t>
            </a:r>
            <a:r>
              <a:rPr dirty="0"/>
              <a:t> de la situation et des </a:t>
            </a:r>
            <a:r>
              <a:rPr dirty="0" err="1"/>
              <a:t>besoins</a:t>
            </a:r>
            <a:r>
              <a:rPr dirty="0"/>
              <a:t> </a:t>
            </a:r>
            <a:r>
              <a:rPr dirty="0" err="1"/>
              <a:t>en</a:t>
            </a:r>
            <a:r>
              <a:rPr dirty="0"/>
              <a:t> matière de communication et de coordination pour </a:t>
            </a:r>
            <a:r>
              <a:rPr dirty="0" err="1"/>
              <a:t>l’intervention</a:t>
            </a:r>
            <a:r>
              <a:rPr dirty="0"/>
              <a:t>. </a:t>
            </a:r>
          </a:p>
          <a:p>
            <a:pPr marL="171450" indent="-171450" algn="l">
              <a:buFont typeface="Arial"/>
              <a:buChar char="•"/>
            </a:pPr>
            <a:r>
              <a:rPr dirty="0" err="1"/>
              <a:t>Discutez</a:t>
            </a:r>
            <a:r>
              <a:rPr dirty="0"/>
              <a:t> de </a:t>
            </a:r>
            <a:r>
              <a:rPr dirty="0" err="1"/>
              <a:t>l’équilibre</a:t>
            </a:r>
            <a:r>
              <a:rPr dirty="0"/>
              <a:t> entre le temps passé à </a:t>
            </a:r>
            <a:r>
              <a:rPr dirty="0" err="1"/>
              <a:t>établir</a:t>
            </a:r>
            <a:r>
              <a:rPr dirty="0"/>
              <a:t> des rapports (compiler les données, </a:t>
            </a:r>
            <a:r>
              <a:rPr dirty="0" err="1"/>
              <a:t>rédiger</a:t>
            </a:r>
            <a:r>
              <a:rPr dirty="0"/>
              <a:t> des </a:t>
            </a:r>
            <a:r>
              <a:rPr dirty="0" err="1"/>
              <a:t>synthèses</a:t>
            </a:r>
            <a:r>
              <a:rPr dirty="0"/>
              <a:t>, etc.) et le temps </a:t>
            </a:r>
            <a:r>
              <a:rPr dirty="0" err="1"/>
              <a:t>consacré</a:t>
            </a:r>
            <a:r>
              <a:rPr dirty="0"/>
              <a:t> aux </a:t>
            </a:r>
            <a:r>
              <a:rPr dirty="0" err="1"/>
              <a:t>autres</a:t>
            </a:r>
            <a:r>
              <a:rPr dirty="0"/>
              <a:t> </a:t>
            </a:r>
            <a:r>
              <a:rPr dirty="0" err="1"/>
              <a:t>activités</a:t>
            </a:r>
            <a:r>
              <a:rPr dirty="0"/>
              <a:t> </a:t>
            </a:r>
            <a:r>
              <a:rPr dirty="0" err="1"/>
              <a:t>d’intervention</a:t>
            </a:r>
            <a:r>
              <a:rPr dirty="0"/>
              <a:t> (</a:t>
            </a:r>
            <a:r>
              <a:rPr dirty="0" err="1"/>
              <a:t>enquêtes</a:t>
            </a:r>
            <a:r>
              <a:rPr dirty="0"/>
              <a:t> sur les </a:t>
            </a:r>
            <a:r>
              <a:rPr dirty="0" err="1"/>
              <a:t>cas</a:t>
            </a:r>
            <a:r>
              <a:rPr dirty="0"/>
              <a:t>, </a:t>
            </a:r>
            <a:r>
              <a:rPr dirty="0" err="1"/>
              <a:t>évaluations</a:t>
            </a:r>
            <a:r>
              <a:rPr dirty="0"/>
              <a:t> de la </a:t>
            </a:r>
            <a:r>
              <a:rPr dirty="0" err="1"/>
              <a:t>lutte</a:t>
            </a:r>
            <a:r>
              <a:rPr dirty="0"/>
              <a:t> anti-</a:t>
            </a:r>
            <a:r>
              <a:rPr dirty="0" err="1"/>
              <a:t>infectieuse</a:t>
            </a:r>
            <a:r>
              <a:rPr dirty="0"/>
              <a:t> dans les </a:t>
            </a:r>
            <a:r>
              <a:rPr dirty="0" err="1"/>
              <a:t>établissements</a:t>
            </a:r>
            <a:r>
              <a:rPr dirty="0"/>
              <a:t> de santé, </a:t>
            </a:r>
            <a:r>
              <a:rPr dirty="0" err="1"/>
              <a:t>analyse</a:t>
            </a:r>
            <a:r>
              <a:rPr dirty="0"/>
              <a:t> des données, etc.). </a:t>
            </a:r>
          </a:p>
          <a:p>
            <a:pPr marL="171450" indent="-171450" algn="l">
              <a:buFont typeface="Arial"/>
              <a:buChar char="•"/>
            </a:pPr>
            <a:r>
              <a:rPr dirty="0"/>
              <a:t>Comment le format des rapports </a:t>
            </a:r>
            <a:r>
              <a:rPr dirty="0" err="1"/>
              <a:t>peut</a:t>
            </a:r>
            <a:r>
              <a:rPr dirty="0"/>
              <a:t>-il </a:t>
            </a:r>
            <a:r>
              <a:rPr dirty="0" err="1"/>
              <a:t>favoriser</a:t>
            </a:r>
            <a:r>
              <a:rPr dirty="0"/>
              <a:t> un </a:t>
            </a:r>
            <a:r>
              <a:rPr dirty="0" err="1"/>
              <a:t>juste</a:t>
            </a:r>
            <a:r>
              <a:rPr dirty="0"/>
              <a:t> </a:t>
            </a:r>
            <a:r>
              <a:rPr dirty="0" err="1"/>
              <a:t>équilibre</a:t>
            </a:r>
            <a:r>
              <a:rPr dirty="0"/>
              <a:t> ? </a:t>
            </a:r>
            <a:r>
              <a:rPr dirty="0" err="1"/>
              <a:t>Quels</a:t>
            </a:r>
            <a:r>
              <a:rPr dirty="0"/>
              <a:t> </a:t>
            </a:r>
            <a:r>
              <a:rPr dirty="0" err="1"/>
              <a:t>sont</a:t>
            </a:r>
            <a:r>
              <a:rPr dirty="0"/>
              <a:t> les </a:t>
            </a:r>
            <a:r>
              <a:rPr dirty="0" err="1"/>
              <a:t>avantages</a:t>
            </a:r>
            <a:r>
              <a:rPr dirty="0"/>
              <a:t> et les </a:t>
            </a:r>
            <a:r>
              <a:rPr dirty="0" err="1"/>
              <a:t>inconvénients</a:t>
            </a:r>
            <a:r>
              <a:rPr dirty="0"/>
              <a:t> des </a:t>
            </a:r>
            <a:r>
              <a:rPr dirty="0" err="1"/>
              <a:t>différents</a:t>
            </a:r>
            <a:r>
              <a:rPr dirty="0"/>
              <a:t> formats ? </a:t>
            </a:r>
            <a:r>
              <a:rPr dirty="0" err="1"/>
              <a:t>Exemples</a:t>
            </a:r>
            <a:r>
              <a:rPr dirty="0"/>
              <a:t> : SMS </a:t>
            </a:r>
            <a:r>
              <a:rPr dirty="0" err="1"/>
              <a:t>contenant</a:t>
            </a:r>
            <a:r>
              <a:rPr dirty="0"/>
              <a:t> des </a:t>
            </a:r>
            <a:r>
              <a:rPr dirty="0" err="1"/>
              <a:t>informations</a:t>
            </a:r>
            <a:r>
              <a:rPr dirty="0"/>
              <a:t> </a:t>
            </a:r>
            <a:r>
              <a:rPr dirty="0" err="1"/>
              <a:t>actualisées</a:t>
            </a:r>
            <a:r>
              <a:rPr dirty="0"/>
              <a:t> très </a:t>
            </a:r>
            <a:r>
              <a:rPr dirty="0" err="1"/>
              <a:t>courtes</a:t>
            </a:r>
            <a:r>
              <a:rPr dirty="0"/>
              <a:t> sous </a:t>
            </a:r>
            <a:r>
              <a:rPr dirty="0" err="1"/>
              <a:t>forme</a:t>
            </a:r>
            <a:r>
              <a:rPr dirty="0"/>
              <a:t> de </a:t>
            </a:r>
            <a:r>
              <a:rPr dirty="0" err="1"/>
              <a:t>listes</a:t>
            </a:r>
            <a:r>
              <a:rPr dirty="0"/>
              <a:t> à </a:t>
            </a:r>
            <a:r>
              <a:rPr dirty="0" err="1"/>
              <a:t>puces</a:t>
            </a:r>
            <a:r>
              <a:rPr dirty="0"/>
              <a:t> : </a:t>
            </a:r>
            <a:r>
              <a:rPr dirty="0" err="1"/>
              <a:t>prend</a:t>
            </a:r>
            <a:r>
              <a:rPr dirty="0"/>
              <a:t> peu de temps pour les </a:t>
            </a:r>
            <a:r>
              <a:rPr dirty="0" err="1"/>
              <a:t>intervenants</a:t>
            </a:r>
            <a:r>
              <a:rPr dirty="0"/>
              <a:t>, </a:t>
            </a:r>
            <a:r>
              <a:rPr dirty="0" err="1"/>
              <a:t>mais</a:t>
            </a:r>
            <a:r>
              <a:rPr dirty="0"/>
              <a:t> </a:t>
            </a:r>
            <a:r>
              <a:rPr dirty="0" err="1"/>
              <a:t>limite</a:t>
            </a:r>
            <a:r>
              <a:rPr dirty="0"/>
              <a:t> la </a:t>
            </a:r>
            <a:r>
              <a:rPr dirty="0" err="1"/>
              <a:t>quantité</a:t>
            </a:r>
            <a:r>
              <a:rPr dirty="0"/>
              <a:t> </a:t>
            </a:r>
            <a:r>
              <a:rPr dirty="0" err="1"/>
              <a:t>d’informations</a:t>
            </a:r>
            <a:r>
              <a:rPr dirty="0"/>
              <a:t> </a:t>
            </a:r>
            <a:r>
              <a:rPr dirty="0" err="1"/>
              <a:t>envoyées</a:t>
            </a:r>
            <a:r>
              <a:rPr dirty="0"/>
              <a:t> au </a:t>
            </a:r>
            <a:r>
              <a:rPr dirty="0" err="1"/>
              <a:t>centre</a:t>
            </a:r>
            <a:r>
              <a:rPr dirty="0"/>
              <a:t> </a:t>
            </a:r>
            <a:r>
              <a:rPr dirty="0" err="1"/>
              <a:t>d’opérations</a:t>
            </a:r>
            <a:r>
              <a:rPr dirty="0"/>
              <a:t> </a:t>
            </a:r>
            <a:r>
              <a:rPr dirty="0" err="1"/>
              <a:t>d’urgence</a:t>
            </a:r>
            <a:r>
              <a:rPr dirty="0"/>
              <a:t>/au </a:t>
            </a:r>
            <a:r>
              <a:rPr dirty="0" err="1"/>
              <a:t>gestionnaire</a:t>
            </a:r>
            <a:r>
              <a:rPr dirty="0"/>
              <a:t> des EIR. Rapport de situation </a:t>
            </a:r>
            <a:r>
              <a:rPr dirty="0" err="1"/>
              <a:t>ou</a:t>
            </a:r>
            <a:r>
              <a:rPr dirty="0"/>
              <a:t> </a:t>
            </a:r>
            <a:r>
              <a:rPr dirty="0" err="1"/>
              <a:t>autres</a:t>
            </a:r>
            <a:r>
              <a:rPr dirty="0"/>
              <a:t> rapports </a:t>
            </a:r>
            <a:r>
              <a:rPr dirty="0" err="1"/>
              <a:t>complets</a:t>
            </a:r>
            <a:r>
              <a:rPr dirty="0"/>
              <a:t> : </a:t>
            </a:r>
            <a:r>
              <a:rPr dirty="0" err="1"/>
              <a:t>peuvent</a:t>
            </a:r>
            <a:r>
              <a:rPr dirty="0"/>
              <a:t> prendre </a:t>
            </a:r>
            <a:r>
              <a:rPr dirty="0" err="1"/>
              <a:t>davantage</a:t>
            </a:r>
            <a:r>
              <a:rPr dirty="0"/>
              <a:t> de temps au </a:t>
            </a:r>
            <a:r>
              <a:rPr dirty="0" err="1"/>
              <a:t>détriment</a:t>
            </a:r>
            <a:r>
              <a:rPr dirty="0"/>
              <a:t> des </a:t>
            </a:r>
            <a:r>
              <a:rPr dirty="0" err="1"/>
              <a:t>activités</a:t>
            </a:r>
            <a:r>
              <a:rPr dirty="0"/>
              <a:t> de </a:t>
            </a:r>
            <a:r>
              <a:rPr dirty="0" err="1"/>
              <a:t>l’intervention</a:t>
            </a:r>
            <a:r>
              <a:rPr dirty="0"/>
              <a:t> (</a:t>
            </a:r>
            <a:r>
              <a:rPr dirty="0" err="1"/>
              <a:t>selon</a:t>
            </a:r>
            <a:r>
              <a:rPr dirty="0"/>
              <a:t> les </a:t>
            </a:r>
            <a:r>
              <a:rPr dirty="0" err="1"/>
              <a:t>responsabilités</a:t>
            </a:r>
            <a:r>
              <a:rPr dirty="0"/>
              <a:t> de </a:t>
            </a:r>
            <a:r>
              <a:rPr dirty="0" err="1"/>
              <a:t>l’EIR</a:t>
            </a:r>
            <a:r>
              <a:rPr dirty="0"/>
              <a:t> et la </a:t>
            </a:r>
            <a:r>
              <a:rPr dirty="0" err="1"/>
              <a:t>quantité</a:t>
            </a:r>
            <a:r>
              <a:rPr dirty="0"/>
              <a:t> </a:t>
            </a:r>
            <a:r>
              <a:rPr dirty="0" err="1"/>
              <a:t>d’informations</a:t>
            </a:r>
            <a:r>
              <a:rPr dirty="0"/>
              <a:t> à compiler), </a:t>
            </a:r>
            <a:r>
              <a:rPr dirty="0" err="1"/>
              <a:t>mais</a:t>
            </a:r>
            <a:r>
              <a:rPr dirty="0"/>
              <a:t> </a:t>
            </a:r>
            <a:r>
              <a:rPr dirty="0" err="1"/>
              <a:t>fournissent</a:t>
            </a:r>
            <a:r>
              <a:rPr dirty="0"/>
              <a:t> des </a:t>
            </a:r>
            <a:r>
              <a:rPr dirty="0" err="1"/>
              <a:t>informations</a:t>
            </a:r>
            <a:r>
              <a:rPr dirty="0"/>
              <a:t> beaucoup plus </a:t>
            </a:r>
            <a:r>
              <a:rPr dirty="0" err="1"/>
              <a:t>complètes</a:t>
            </a:r>
            <a:r>
              <a:rPr dirty="0"/>
              <a:t> au </a:t>
            </a:r>
            <a:r>
              <a:rPr dirty="0" err="1"/>
              <a:t>centre</a:t>
            </a:r>
            <a:r>
              <a:rPr dirty="0"/>
              <a:t> </a:t>
            </a:r>
            <a:r>
              <a:rPr dirty="0" err="1"/>
              <a:t>d’opérations</a:t>
            </a:r>
            <a:r>
              <a:rPr dirty="0"/>
              <a:t> </a:t>
            </a:r>
            <a:r>
              <a:rPr dirty="0" err="1"/>
              <a:t>d’urgence</a:t>
            </a:r>
            <a:r>
              <a:rPr dirty="0"/>
              <a:t>/au </a:t>
            </a:r>
            <a:r>
              <a:rPr dirty="0" err="1"/>
              <a:t>gestionnaire</a:t>
            </a:r>
            <a:r>
              <a:rPr dirty="0"/>
              <a:t> des EIR. </a:t>
            </a:r>
          </a:p>
          <a:p>
            <a:pPr algn="l">
              <a:spcBef>
                <a:spcPts val="0"/>
              </a:spcBef>
            </a:pPr>
            <a:endParaRPr b="1" dirty="0"/>
          </a:p>
          <a:p>
            <a:pPr algn="l">
              <a:spcBef>
                <a:spcPts val="0"/>
              </a:spcBef>
            </a:pPr>
            <a:r>
              <a:rPr b="1" dirty="0"/>
              <a:t>Point </a:t>
            </a:r>
            <a:r>
              <a:rPr b="1" dirty="0" err="1"/>
              <a:t>clé</a:t>
            </a:r>
            <a:r>
              <a:rPr b="1" dirty="0"/>
              <a:t> :</a:t>
            </a:r>
            <a:r>
              <a:rPr dirty="0"/>
              <a:t> </a:t>
            </a:r>
            <a:r>
              <a:rPr dirty="0" err="1"/>
              <a:t>L’établissement</a:t>
            </a:r>
            <a:r>
              <a:rPr dirty="0"/>
              <a:t> d’un rapport </a:t>
            </a:r>
            <a:r>
              <a:rPr dirty="0" err="1"/>
              <a:t>peut</a:t>
            </a:r>
            <a:r>
              <a:rPr dirty="0"/>
              <a:t> prendre beaucoup de temps, </a:t>
            </a:r>
            <a:r>
              <a:rPr dirty="0" err="1"/>
              <a:t>selon</a:t>
            </a:r>
            <a:r>
              <a:rPr dirty="0"/>
              <a:t> la </a:t>
            </a:r>
            <a:r>
              <a:rPr dirty="0" err="1"/>
              <a:t>quantité</a:t>
            </a:r>
            <a:r>
              <a:rPr dirty="0"/>
              <a:t> </a:t>
            </a:r>
            <a:r>
              <a:rPr dirty="0" err="1"/>
              <a:t>d’informations</a:t>
            </a:r>
            <a:r>
              <a:rPr dirty="0"/>
              <a:t> à </a:t>
            </a:r>
            <a:r>
              <a:rPr dirty="0" err="1"/>
              <a:t>traiter</a:t>
            </a:r>
            <a:r>
              <a:rPr dirty="0"/>
              <a:t>. Il </a:t>
            </a:r>
            <a:r>
              <a:rPr dirty="0" err="1"/>
              <a:t>convient</a:t>
            </a:r>
            <a:r>
              <a:rPr dirty="0"/>
              <a:t> de </a:t>
            </a:r>
            <a:r>
              <a:rPr dirty="0" err="1"/>
              <a:t>trouver</a:t>
            </a:r>
            <a:r>
              <a:rPr dirty="0"/>
              <a:t> un </a:t>
            </a:r>
            <a:r>
              <a:rPr dirty="0" err="1"/>
              <a:t>équilibre</a:t>
            </a:r>
            <a:r>
              <a:rPr dirty="0"/>
              <a:t> entre le temps </a:t>
            </a:r>
            <a:r>
              <a:rPr dirty="0" err="1"/>
              <a:t>dont</a:t>
            </a:r>
            <a:r>
              <a:rPr dirty="0"/>
              <a:t> on dispose pour </a:t>
            </a:r>
            <a:r>
              <a:rPr dirty="0" err="1"/>
              <a:t>travailler</a:t>
            </a:r>
            <a:r>
              <a:rPr dirty="0"/>
              <a:t> sur les </a:t>
            </a:r>
            <a:r>
              <a:rPr dirty="0" err="1"/>
              <a:t>activités</a:t>
            </a:r>
            <a:r>
              <a:rPr dirty="0"/>
              <a:t> </a:t>
            </a:r>
            <a:r>
              <a:rPr dirty="0" err="1"/>
              <a:t>d’intervention</a:t>
            </a:r>
            <a:r>
              <a:rPr dirty="0"/>
              <a:t> et </a:t>
            </a:r>
            <a:r>
              <a:rPr dirty="0" err="1"/>
              <a:t>celui</a:t>
            </a:r>
            <a:r>
              <a:rPr dirty="0"/>
              <a:t> que </a:t>
            </a:r>
            <a:r>
              <a:rPr dirty="0" err="1"/>
              <a:t>l’on</a:t>
            </a:r>
            <a:r>
              <a:rPr dirty="0"/>
              <a:t> passe à </a:t>
            </a:r>
            <a:r>
              <a:rPr dirty="0" err="1"/>
              <a:t>rédiger</a:t>
            </a:r>
            <a:r>
              <a:rPr dirty="0"/>
              <a:t> des rapports. </a:t>
            </a:r>
          </a:p>
          <a:p>
            <a:pPr algn="l">
              <a:spcBef>
                <a:spcPts val="0"/>
              </a:spcBef>
            </a:pPr>
            <a:endParaRPr dirty="0"/>
          </a:p>
          <a:p>
            <a:pPr algn="l">
              <a:spcBef>
                <a:spcPts val="0"/>
              </a:spcBef>
            </a:pPr>
            <a:r>
              <a:rPr dirty="0" err="1"/>
              <a:t>Faites</a:t>
            </a:r>
            <a:r>
              <a:rPr dirty="0"/>
              <a:t> la part des choses entre les </a:t>
            </a:r>
            <a:r>
              <a:rPr dirty="0" err="1"/>
              <a:t>informations</a:t>
            </a:r>
            <a:r>
              <a:rPr dirty="0"/>
              <a:t> </a:t>
            </a:r>
            <a:r>
              <a:rPr dirty="0" err="1"/>
              <a:t>intéressantes</a:t>
            </a:r>
            <a:r>
              <a:rPr dirty="0"/>
              <a:t> et les </a:t>
            </a:r>
            <a:r>
              <a:rPr dirty="0" err="1"/>
              <a:t>informations</a:t>
            </a:r>
            <a:r>
              <a:rPr dirty="0"/>
              <a:t> indispensables </a:t>
            </a:r>
            <a:r>
              <a:rPr dirty="0" err="1"/>
              <a:t>afin</a:t>
            </a:r>
            <a:r>
              <a:rPr dirty="0"/>
              <a:t> que les </a:t>
            </a:r>
            <a:r>
              <a:rPr dirty="0" err="1"/>
              <a:t>informations</a:t>
            </a:r>
            <a:r>
              <a:rPr dirty="0"/>
              <a:t> </a:t>
            </a:r>
            <a:r>
              <a:rPr dirty="0" err="1"/>
              <a:t>nécessaires</a:t>
            </a:r>
            <a:r>
              <a:rPr dirty="0"/>
              <a:t> </a:t>
            </a:r>
            <a:r>
              <a:rPr dirty="0" err="1"/>
              <a:t>soient</a:t>
            </a:r>
            <a:r>
              <a:rPr dirty="0"/>
              <a:t> </a:t>
            </a:r>
          </a:p>
          <a:p>
            <a:pPr algn="l">
              <a:spcBef>
                <a:spcPts val="0"/>
              </a:spcBef>
            </a:pPr>
            <a:r>
              <a:rPr dirty="0" err="1"/>
              <a:t>correctement</a:t>
            </a:r>
            <a:r>
              <a:rPr dirty="0"/>
              <a:t> </a:t>
            </a:r>
            <a:r>
              <a:rPr dirty="0" err="1"/>
              <a:t>communiquées</a:t>
            </a:r>
            <a:r>
              <a:rPr dirty="0"/>
              <a:t> sans que </a:t>
            </a:r>
            <a:r>
              <a:rPr dirty="0" err="1"/>
              <a:t>cela</a:t>
            </a:r>
            <a:r>
              <a:rPr dirty="0"/>
              <a:t> ne </a:t>
            </a:r>
            <a:r>
              <a:rPr dirty="0" err="1"/>
              <a:t>représente</a:t>
            </a:r>
            <a:r>
              <a:rPr dirty="0"/>
              <a:t> </a:t>
            </a:r>
            <a:r>
              <a:rPr dirty="0" err="1"/>
              <a:t>une</a:t>
            </a:r>
            <a:r>
              <a:rPr dirty="0"/>
              <a:t> surcharge de travail pour </a:t>
            </a:r>
            <a:r>
              <a:rPr dirty="0" err="1"/>
              <a:t>l’intervenant</a:t>
            </a:r>
            <a:r>
              <a:rPr dirty="0"/>
              <a:t> au </a:t>
            </a:r>
            <a:r>
              <a:rPr dirty="0" err="1"/>
              <a:t>détriment</a:t>
            </a:r>
            <a:r>
              <a:rPr dirty="0"/>
              <a:t> de </a:t>
            </a:r>
            <a:r>
              <a:rPr dirty="0" err="1"/>
              <a:t>ses</a:t>
            </a:r>
            <a:r>
              <a:rPr dirty="0"/>
              <a:t> </a:t>
            </a:r>
            <a:r>
              <a:rPr dirty="0" err="1"/>
              <a:t>autres</a:t>
            </a:r>
            <a:r>
              <a:rPr dirty="0"/>
              <a:t> </a:t>
            </a:r>
            <a:r>
              <a:rPr dirty="0" err="1"/>
              <a:t>activités</a:t>
            </a:r>
            <a:r>
              <a:rPr dirty="0"/>
              <a:t> dans le cadre de </a:t>
            </a:r>
            <a:r>
              <a:rPr dirty="0" err="1"/>
              <a:t>l’intervention</a:t>
            </a:r>
            <a:r>
              <a:rPr dirty="0"/>
              <a:t>. Il </a:t>
            </a:r>
            <a:r>
              <a:rPr dirty="0" err="1"/>
              <a:t>est</a:t>
            </a:r>
            <a:r>
              <a:rPr dirty="0"/>
              <a:t> </a:t>
            </a:r>
            <a:r>
              <a:rPr dirty="0" err="1"/>
              <a:t>également</a:t>
            </a:r>
            <a:r>
              <a:rPr dirty="0"/>
              <a:t> possible de modifier la </a:t>
            </a:r>
            <a:r>
              <a:rPr dirty="0" err="1"/>
              <a:t>fréquence</a:t>
            </a:r>
            <a:r>
              <a:rPr dirty="0"/>
              <a:t> et le format des rapports : </a:t>
            </a:r>
            <a:r>
              <a:rPr dirty="0" err="1"/>
              <a:t>transmettre</a:t>
            </a:r>
            <a:r>
              <a:rPr dirty="0"/>
              <a:t> </a:t>
            </a:r>
            <a:r>
              <a:rPr dirty="0" err="1"/>
              <a:t>chaque</a:t>
            </a:r>
            <a:r>
              <a:rPr dirty="0"/>
              <a:t> jour des </a:t>
            </a:r>
            <a:r>
              <a:rPr dirty="0" err="1"/>
              <a:t>informations</a:t>
            </a:r>
            <a:r>
              <a:rPr dirty="0"/>
              <a:t> sous </a:t>
            </a:r>
            <a:r>
              <a:rPr dirty="0" err="1"/>
              <a:t>forme</a:t>
            </a:r>
            <a:r>
              <a:rPr dirty="0"/>
              <a:t> de </a:t>
            </a:r>
            <a:r>
              <a:rPr dirty="0" err="1"/>
              <a:t>listes</a:t>
            </a:r>
            <a:r>
              <a:rPr dirty="0"/>
              <a:t> à </a:t>
            </a:r>
            <a:r>
              <a:rPr dirty="0" err="1"/>
              <a:t>puces</a:t>
            </a:r>
            <a:r>
              <a:rPr dirty="0"/>
              <a:t> </a:t>
            </a:r>
            <a:r>
              <a:rPr dirty="0" err="1"/>
              <a:t>contenant</a:t>
            </a:r>
            <a:r>
              <a:rPr dirty="0"/>
              <a:t> trois à cinq </a:t>
            </a:r>
            <a:r>
              <a:rPr dirty="0" err="1"/>
              <a:t>éléments</a:t>
            </a:r>
            <a:r>
              <a:rPr dirty="0"/>
              <a:t>, et </a:t>
            </a:r>
            <a:r>
              <a:rPr dirty="0" err="1"/>
              <a:t>envoyer</a:t>
            </a:r>
            <a:r>
              <a:rPr dirty="0"/>
              <a:t> un rapport </a:t>
            </a:r>
            <a:r>
              <a:rPr dirty="0" err="1"/>
              <a:t>détaillé</a:t>
            </a:r>
            <a:r>
              <a:rPr dirty="0"/>
              <a:t> de deux à trois pages </a:t>
            </a:r>
            <a:r>
              <a:rPr dirty="0" err="1"/>
              <a:t>une</a:t>
            </a:r>
            <a:r>
              <a:rPr dirty="0"/>
              <a:t> </a:t>
            </a:r>
            <a:r>
              <a:rPr dirty="0" err="1"/>
              <a:t>fois</a:t>
            </a:r>
            <a:r>
              <a:rPr dirty="0"/>
              <a:t> par </a:t>
            </a:r>
            <a:r>
              <a:rPr dirty="0" err="1"/>
              <a:t>semaine</a:t>
            </a:r>
            <a:r>
              <a:rPr dirty="0"/>
              <a:t>, par </a:t>
            </a:r>
            <a:r>
              <a:rPr dirty="0" err="1"/>
              <a:t>exemple</a:t>
            </a:r>
            <a:r>
              <a:rPr dirty="0"/>
              <a:t>.</a:t>
            </a:r>
          </a:p>
          <a:p>
            <a:endParaRPr dirty="0"/>
          </a:p>
        </p:txBody>
      </p:sp>
    </p:spTree>
    <p:extLst>
      <p:ext uri="{BB962C8B-B14F-4D97-AF65-F5344CB8AC3E}">
        <p14:creationId xmlns:p14="http://schemas.microsoft.com/office/powerpoint/2010/main" val="33639214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kern="1200">
                <a:solidFill>
                  <a:schemeClr val="tx1"/>
                </a:solidFill>
                <a:latin typeface="+mn-lt"/>
                <a:ea typeface="+mn-ea"/>
                <a:cs typeface="+mn-cs"/>
              </a:defRPr>
            </a:pPr>
            <a:r>
              <a:t>Établir des mécanismes et des attentes clairs en matière d’établissement de rapports peut favoriser une communication plus efficace au sein de l’équipe, mais également avec les gestionnaires des EIR et le groupe de coordination pour les situations d’urgence. </a:t>
            </a:r>
          </a:p>
          <a:p>
            <a:endParaRPr sz="1200" b="0" i="0" u="none" strike="noStrike" kern="1200" baseline="0">
              <a:solidFill>
                <a:schemeClr val="tx1"/>
              </a:solidFill>
              <a:latin typeface="+mn-lt"/>
              <a:ea typeface="+mn-ea"/>
              <a:cs typeface="+mn-cs"/>
            </a:endParaRPr>
          </a:p>
          <a:p>
            <a:pPr>
              <a:defRPr kern="1200">
                <a:solidFill>
                  <a:schemeClr val="tx1"/>
                </a:solidFill>
                <a:latin typeface="+mn-lt"/>
                <a:ea typeface="+mn-ea"/>
                <a:cs typeface="+mn-cs"/>
              </a:defRPr>
            </a:pPr>
            <a:r>
              <a:t>Les protocoles d’établissement de rapports applicables aux EIR doivent indiquer qui, au sein de l’EIR, sera chargé de communiquer les informations, quelles informations essentielles il conviendra dʼinclure dans le rapport, quand transmettre ces informations et de quelle manière.</a:t>
            </a:r>
          </a:p>
          <a:p>
            <a:endParaRPr sz="1200" b="0" i="0" u="none" strike="noStrike" kern="1200" baseline="0">
              <a:solidFill>
                <a:schemeClr val="tx1"/>
              </a:solidFill>
              <a:latin typeface="+mn-lt"/>
              <a:ea typeface="+mn-ea"/>
              <a:cs typeface="+mn-cs"/>
            </a:endParaRPr>
          </a:p>
          <a:p>
            <a:pPr>
              <a:defRPr kern="1200">
                <a:solidFill>
                  <a:schemeClr val="tx1"/>
                </a:solidFill>
                <a:latin typeface="+mn-lt"/>
                <a:ea typeface="+mn-ea"/>
                <a:cs typeface="+mn-cs"/>
              </a:defRPr>
            </a:pPr>
            <a:r>
              <a:t>Un protocole d’établissement de rapports doit avant tout définir qui, quoi, quand et comment. </a:t>
            </a:r>
          </a:p>
          <a:p>
            <a:endParaRPr/>
          </a:p>
        </p:txBody>
      </p:sp>
    </p:spTree>
    <p:extLst>
      <p:ext uri="{BB962C8B-B14F-4D97-AF65-F5344CB8AC3E}">
        <p14:creationId xmlns:p14="http://schemas.microsoft.com/office/powerpoint/2010/main" val="2348792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Shape 625"/>
          <p:cNvSpPr>
            <a:spLocks noGrp="1" noRot="1" noChangeAspect="1"/>
          </p:cNvSpPr>
          <p:nvPr>
            <p:ph type="sldImg"/>
          </p:nvPr>
        </p:nvSpPr>
        <p:spPr>
          <a:xfrm>
            <a:off x="381000" y="685800"/>
            <a:ext cx="6096000" cy="3429000"/>
          </a:xfrm>
          <a:prstGeom prst="rect">
            <a:avLst/>
          </a:prstGeom>
        </p:spPr>
        <p:txBody>
          <a:bodyPr/>
          <a:lstStyle/>
          <a:p>
            <a:endParaRPr/>
          </a:p>
        </p:txBody>
      </p:sp>
      <p:sp>
        <p:nvSpPr>
          <p:cNvPr id="626" name="Shape 626"/>
          <p:cNvSpPr>
            <a:spLocks noGrp="1"/>
          </p:cNvSpPr>
          <p:nvPr>
            <p:ph type="body" sz="quarter" idx="1"/>
          </p:nvPr>
        </p:nvSpPr>
        <p:spPr>
          <a:prstGeom prst="rect">
            <a:avLst/>
          </a:prstGeom>
        </p:spPr>
        <p:txBody>
          <a:bodyPr/>
          <a:lstStyle>
            <a:lvl1pPr>
              <a:spcBef>
                <a:spcPts val="0"/>
              </a:spcBef>
            </a:lvl1pPr>
          </a:lstStyle>
          <a:p>
            <a:endParaRPr>
              <a:solidFill>
                <a:srgbClr val="000000"/>
              </a:solidFill>
              <a:latin typeface="Calibri"/>
              <a:cs typeface="Calibri"/>
            </a:endParaRPr>
          </a:p>
        </p:txBody>
      </p:sp>
    </p:spTree>
    <p:extLst>
      <p:ext uri="{BB962C8B-B14F-4D97-AF65-F5344CB8AC3E}">
        <p14:creationId xmlns:p14="http://schemas.microsoft.com/office/powerpoint/2010/main" val="31527035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spcBef>
                <a:spcPts val="0"/>
              </a:spcBef>
            </a:pPr>
            <a:r>
              <a:rPr b="1"/>
              <a:t>Point clé :</a:t>
            </a:r>
            <a:r>
              <a:t> Il est probable que la composition de l’EIR évolue au fil de l’intervention par rapport à l’équipe déployée au départ, en raison de divers facteurs, et notamment de l’évolution des besoins liés à l’intervention. </a:t>
            </a:r>
          </a:p>
          <a:p>
            <a:pPr algn="l">
              <a:spcBef>
                <a:spcPts val="0"/>
              </a:spcBef>
            </a:pPr>
            <a:endParaRPr/>
          </a:p>
          <a:p>
            <a:pPr>
              <a:defRPr kern="1200">
                <a:solidFill>
                  <a:schemeClr val="tx1"/>
                </a:solidFill>
                <a:effectLst/>
                <a:latin typeface="+mn-lt"/>
                <a:ea typeface="+mn-ea"/>
                <a:cs typeface="+mn-cs"/>
              </a:defRPr>
            </a:pPr>
            <a:r>
              <a:t>La structure flexible et modulaire des EIR est conçue pour s’ajuster rapidement en fonction de ces changements. </a:t>
            </a:r>
          </a:p>
          <a:p>
            <a:endParaRPr sz="1200" kern="1200">
              <a:solidFill>
                <a:schemeClr val="tx1"/>
              </a:solidFill>
              <a:effectLst/>
              <a:latin typeface="+mn-lt"/>
              <a:ea typeface="+mn-ea"/>
              <a:cs typeface="+mn-cs"/>
            </a:endParaRPr>
          </a:p>
          <a:p>
            <a:pPr>
              <a:defRPr kern="1200">
                <a:solidFill>
                  <a:schemeClr val="tx1"/>
                </a:solidFill>
                <a:effectLst/>
                <a:latin typeface="+mn-lt"/>
                <a:ea typeface="+mn-ea"/>
                <a:cs typeface="+mn-cs"/>
              </a:defRPr>
            </a:pPr>
            <a:r>
              <a:t>Différents intervenants peuvent être déployés sur le terrain (ajoutés à l’équipe) ou démobilisés (retirés de l’équipe) au gré des besoins liés à l’intervention.</a:t>
            </a:r>
          </a:p>
          <a:p>
            <a:endParaRPr/>
          </a:p>
          <a:p>
            <a:r>
              <a:t>Ce schéma illustre comment la composition d’une EIR peut changer en fonction de l’expertise nécessaire.</a:t>
            </a:r>
          </a:p>
          <a:p>
            <a:endParaRPr/>
          </a:p>
          <a:p>
            <a:pPr marL="0" marR="0" lvl="0" indent="0" algn="l" defTabSz="914400" rtl="0" eaLnBrk="1" fontAlgn="auto" latinLnBrk="0" hangingPunct="1">
              <a:lnSpc>
                <a:spcPct val="100000"/>
              </a:lnSpc>
              <a:spcBef>
                <a:spcPts val="0"/>
              </a:spcBef>
              <a:spcAft>
                <a:spcPts val="0"/>
              </a:spcAft>
              <a:buClrTx/>
              <a:buSzTx/>
              <a:buFontTx/>
              <a:buNone/>
              <a:tabLst/>
              <a:defRPr kern="1200">
                <a:solidFill>
                  <a:schemeClr val="tx1"/>
                </a:solidFill>
                <a:effectLst/>
                <a:latin typeface="+mn-lt"/>
                <a:ea typeface="+mn-ea"/>
                <a:cs typeface="+mn-cs"/>
              </a:defRPr>
            </a:pPr>
            <a:r>
              <a:t>Un autre aspect à prendre en compte concernant la modification des EIR est la nécessité d’éviter les conséquences négatives d’une rotation trop rapide du personnel tout en s’assurant que les membres de l’équipe restent performants et en veillant à leur santé mentale et à leur bien-être.</a:t>
            </a:r>
          </a:p>
          <a:p>
            <a:endParaRPr/>
          </a:p>
        </p:txBody>
      </p:sp>
    </p:spTree>
    <p:extLst>
      <p:ext uri="{BB962C8B-B14F-4D97-AF65-F5344CB8AC3E}">
        <p14:creationId xmlns:p14="http://schemas.microsoft.com/office/powerpoint/2010/main" val="21150108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spcBef>
                <a:spcPts val="0"/>
              </a:spcBef>
            </a:pPr>
            <a:r>
              <a:rPr b="1"/>
              <a:t>Critères potentiels de démobilisation :</a:t>
            </a:r>
          </a:p>
          <a:p>
            <a:pPr algn="l">
              <a:spcBef>
                <a:spcPts val="0"/>
              </a:spcBef>
            </a:pPr>
            <a:r>
              <a:t>• Évolution de l’intervention : utilisez les données de suivi sur le terrain pour déterminer dans quelles circonstances il est nécessaire de modifier la composition de l’EIR.</a:t>
            </a:r>
          </a:p>
          <a:p>
            <a:pPr algn="l">
              <a:spcBef>
                <a:spcPts val="0"/>
              </a:spcBef>
            </a:pPr>
            <a:r>
              <a:t>• Critères établis pour la mobilisation : demandez-vous s’il est possible d’utiliser certains des critères de mobilisation.</a:t>
            </a:r>
          </a:p>
          <a:p>
            <a:pPr algn="l">
              <a:spcBef>
                <a:spcPts val="0"/>
              </a:spcBef>
            </a:pPr>
            <a:r>
              <a:t>• Durée du déploiement sur le terrain : quelle est la durée raisonnable ?</a:t>
            </a:r>
          </a:p>
          <a:p>
            <a:pPr algn="l">
              <a:spcBef>
                <a:spcPts val="0"/>
              </a:spcBef>
            </a:pPr>
            <a:r>
              <a:t>• Financement : dispose-t-on des ressources financières nécessaires pour couvrir le coût de la mobilisation ?</a:t>
            </a:r>
          </a:p>
          <a:p>
            <a:pPr algn="l">
              <a:spcBef>
                <a:spcPts val="0"/>
              </a:spcBef>
            </a:pPr>
            <a:r>
              <a:t>• Besoins faisant appel aux compétences spécifiques dʼun membre de l’EIR : y a-t-il suffisamment de travail/de besoins pour l’occuper ?</a:t>
            </a:r>
          </a:p>
          <a:p>
            <a:pPr algn="l">
              <a:spcBef>
                <a:spcPts val="0"/>
              </a:spcBef>
            </a:pPr>
            <a:r>
              <a:t>• Efficacité : quelle est la productivité individuelle des membres de l’EIR ?</a:t>
            </a:r>
          </a:p>
          <a:p>
            <a:pPr algn="l">
              <a:spcBef>
                <a:spcPts val="0"/>
              </a:spcBef>
            </a:pPr>
            <a:r>
              <a:t>• Conduite : y a-t-il des membres des EIR qui posent des problèmes d’ordre éthique ou comportemental ?</a:t>
            </a:r>
          </a:p>
          <a:p>
            <a:endParaRPr/>
          </a:p>
        </p:txBody>
      </p:sp>
    </p:spTree>
    <p:extLst>
      <p:ext uri="{BB962C8B-B14F-4D97-AF65-F5344CB8AC3E}">
        <p14:creationId xmlns:p14="http://schemas.microsoft.com/office/powerpoint/2010/main" val="8038539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27197398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22443011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b="1"/>
          </a:p>
        </p:txBody>
      </p:sp>
    </p:spTree>
    <p:extLst>
      <p:ext uri="{BB962C8B-B14F-4D97-AF65-F5344CB8AC3E}">
        <p14:creationId xmlns:p14="http://schemas.microsoft.com/office/powerpoint/2010/main" val="14832814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b="1"/>
          </a:p>
        </p:txBody>
      </p:sp>
    </p:spTree>
    <p:extLst>
      <p:ext uri="{BB962C8B-B14F-4D97-AF65-F5344CB8AC3E}">
        <p14:creationId xmlns:p14="http://schemas.microsoft.com/office/powerpoint/2010/main" val="13922821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25248856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pPr>
            <a:r>
              <a:t>La gestion des EIR ne s’arrête pas une fois les intervenants rentrés chez eux ! Dʼautres processus doivent être conduits.</a:t>
            </a:r>
          </a:p>
          <a:p>
            <a:endParaRPr/>
          </a:p>
          <a:p>
            <a:r>
              <a:t>Trois principaux types d’activités sont vivement recommandés durant la phase de postdéploiement : </a:t>
            </a:r>
          </a:p>
          <a:p>
            <a:endParaRPr/>
          </a:p>
          <a:p>
            <a:r>
              <a:t>• La finalisation des dernières activités de l’intervention et des tâches laissées en suspens </a:t>
            </a:r>
          </a:p>
          <a:p>
            <a:r>
              <a:t>• La mise à disposition de ressources telles que des soins de santé, un soutien psychosocial et d’autres services pour les intervenants revenant du terrain </a:t>
            </a:r>
          </a:p>
          <a:p>
            <a:r>
              <a:t>• L’évaluation et la planification des améliorations </a:t>
            </a:r>
          </a:p>
          <a:p>
            <a:endParaRPr/>
          </a:p>
          <a:p>
            <a:endParaRPr/>
          </a:p>
        </p:txBody>
      </p:sp>
    </p:spTree>
    <p:extLst>
      <p:ext uri="{BB962C8B-B14F-4D97-AF65-F5344CB8AC3E}">
        <p14:creationId xmlns:p14="http://schemas.microsoft.com/office/powerpoint/2010/main" val="13789164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spcBef>
                <a:spcPts val="0"/>
              </a:spcBef>
            </a:pPr>
            <a:r>
              <a:rPr b="1" dirty="0"/>
              <a:t>Point </a:t>
            </a:r>
            <a:r>
              <a:rPr b="1" dirty="0" err="1"/>
              <a:t>clé</a:t>
            </a:r>
            <a:r>
              <a:rPr b="1" dirty="0"/>
              <a:t> :</a:t>
            </a:r>
            <a:r>
              <a:rPr dirty="0"/>
              <a:t> Un </a:t>
            </a:r>
            <a:r>
              <a:rPr dirty="0" err="1"/>
              <a:t>bilan</a:t>
            </a:r>
            <a:r>
              <a:rPr dirty="0"/>
              <a:t> doit </a:t>
            </a:r>
            <a:r>
              <a:rPr dirty="0" err="1"/>
              <a:t>être</a:t>
            </a:r>
            <a:r>
              <a:rPr dirty="0"/>
              <a:t> </a:t>
            </a:r>
            <a:r>
              <a:rPr dirty="0" err="1"/>
              <a:t>organisé</a:t>
            </a:r>
            <a:r>
              <a:rPr dirty="0"/>
              <a:t> avec </a:t>
            </a:r>
            <a:r>
              <a:rPr dirty="0" err="1"/>
              <a:t>chaque</a:t>
            </a:r>
            <a:r>
              <a:rPr dirty="0"/>
              <a:t> </a:t>
            </a:r>
            <a:r>
              <a:rPr dirty="0" err="1"/>
              <a:t>intervenant</a:t>
            </a:r>
            <a:r>
              <a:rPr dirty="0"/>
              <a:t> </a:t>
            </a:r>
            <a:r>
              <a:rPr dirty="0" err="1"/>
              <a:t>lors</a:t>
            </a:r>
            <a:r>
              <a:rPr dirty="0"/>
              <a:t> de son retour (</a:t>
            </a:r>
            <a:r>
              <a:rPr dirty="0" err="1"/>
              <a:t>bilans</a:t>
            </a:r>
            <a:r>
              <a:rPr dirty="0"/>
              <a:t> </a:t>
            </a:r>
            <a:r>
              <a:rPr lang="fr-FR" dirty="0"/>
              <a:t>groupés</a:t>
            </a:r>
            <a:r>
              <a:rPr dirty="0"/>
              <a:t> </a:t>
            </a:r>
            <a:r>
              <a:rPr dirty="0" err="1"/>
              <a:t>ou</a:t>
            </a:r>
            <a:r>
              <a:rPr dirty="0"/>
              <a:t> </a:t>
            </a:r>
            <a:r>
              <a:rPr dirty="0" err="1"/>
              <a:t>individuels</a:t>
            </a:r>
            <a:r>
              <a:rPr dirty="0"/>
              <a:t>). Une </a:t>
            </a:r>
            <a:r>
              <a:rPr dirty="0" err="1"/>
              <a:t>seule</a:t>
            </a:r>
            <a:r>
              <a:rPr dirty="0"/>
              <a:t> revue après action doit </a:t>
            </a:r>
            <a:r>
              <a:rPr dirty="0" err="1"/>
              <a:t>être</a:t>
            </a:r>
            <a:r>
              <a:rPr dirty="0"/>
              <a:t> </a:t>
            </a:r>
            <a:r>
              <a:rPr dirty="0" err="1"/>
              <a:t>réalisée</a:t>
            </a:r>
            <a:r>
              <a:rPr dirty="0"/>
              <a:t> ; les </a:t>
            </a:r>
            <a:r>
              <a:rPr dirty="0" err="1"/>
              <a:t>principaux</a:t>
            </a:r>
            <a:r>
              <a:rPr dirty="0"/>
              <a:t> </a:t>
            </a:r>
            <a:r>
              <a:rPr dirty="0" err="1"/>
              <a:t>acteurs</a:t>
            </a:r>
            <a:r>
              <a:rPr dirty="0"/>
              <a:t> de </a:t>
            </a:r>
            <a:r>
              <a:rPr dirty="0" err="1"/>
              <a:t>l’intervention</a:t>
            </a:r>
            <a:r>
              <a:rPr dirty="0"/>
              <a:t> </a:t>
            </a:r>
            <a:r>
              <a:rPr dirty="0" err="1"/>
              <a:t>doivent</a:t>
            </a:r>
            <a:r>
              <a:rPr dirty="0"/>
              <a:t> </a:t>
            </a:r>
            <a:r>
              <a:rPr dirty="0" err="1"/>
              <a:t>tous</a:t>
            </a:r>
            <a:r>
              <a:rPr dirty="0"/>
              <a:t> y assister.</a:t>
            </a:r>
          </a:p>
          <a:p>
            <a:pPr algn="l">
              <a:spcBef>
                <a:spcPts val="0"/>
              </a:spcBef>
            </a:pPr>
            <a:endParaRPr dirty="0"/>
          </a:p>
          <a:p>
            <a:endParaRPr dirty="0"/>
          </a:p>
        </p:txBody>
      </p:sp>
    </p:spTree>
    <p:extLst>
      <p:ext uri="{BB962C8B-B14F-4D97-AF65-F5344CB8AC3E}">
        <p14:creationId xmlns:p14="http://schemas.microsoft.com/office/powerpoint/2010/main" val="2818308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pPr>
            <a:endParaRPr/>
          </a:p>
          <a:p>
            <a:endParaRPr/>
          </a:p>
        </p:txBody>
      </p:sp>
    </p:spTree>
    <p:extLst>
      <p:ext uri="{BB962C8B-B14F-4D97-AF65-F5344CB8AC3E}">
        <p14:creationId xmlns:p14="http://schemas.microsoft.com/office/powerpoint/2010/main" val="3664228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5134344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pPr>
            <a:r>
              <a:rPr dirty="0"/>
              <a:t>Il </a:t>
            </a:r>
            <a:r>
              <a:rPr dirty="0" err="1"/>
              <a:t>convient</a:t>
            </a:r>
            <a:r>
              <a:rPr dirty="0"/>
              <a:t> </a:t>
            </a:r>
            <a:r>
              <a:rPr dirty="0" err="1"/>
              <a:t>d’organiser</a:t>
            </a:r>
            <a:r>
              <a:rPr dirty="0"/>
              <a:t> un </a:t>
            </a:r>
            <a:r>
              <a:rPr dirty="0" err="1"/>
              <a:t>bilan</a:t>
            </a:r>
            <a:r>
              <a:rPr dirty="0"/>
              <a:t> </a:t>
            </a:r>
            <a:r>
              <a:rPr dirty="0" err="1"/>
              <a:t>opérationnel</a:t>
            </a:r>
            <a:r>
              <a:rPr dirty="0"/>
              <a:t> </a:t>
            </a:r>
            <a:r>
              <a:rPr dirty="0" err="1"/>
              <a:t>ou</a:t>
            </a:r>
            <a:r>
              <a:rPr dirty="0"/>
              <a:t> </a:t>
            </a:r>
            <a:r>
              <a:rPr dirty="0" err="1"/>
              <a:t>une</a:t>
            </a:r>
            <a:r>
              <a:rPr dirty="0"/>
              <a:t> </a:t>
            </a:r>
            <a:r>
              <a:rPr dirty="0" err="1"/>
              <a:t>réunion</a:t>
            </a:r>
            <a:r>
              <a:rPr dirty="0"/>
              <a:t> pour </a:t>
            </a:r>
            <a:r>
              <a:rPr dirty="0" err="1"/>
              <a:t>discuter</a:t>
            </a:r>
            <a:r>
              <a:rPr dirty="0"/>
              <a:t> de </a:t>
            </a:r>
            <a:r>
              <a:rPr dirty="0" err="1"/>
              <a:t>l’expérience</a:t>
            </a:r>
            <a:r>
              <a:rPr dirty="0"/>
              <a:t> </a:t>
            </a:r>
            <a:r>
              <a:rPr dirty="0" err="1"/>
              <a:t>dʼun</a:t>
            </a:r>
            <a:r>
              <a:rPr dirty="0"/>
              <a:t> </a:t>
            </a:r>
            <a:r>
              <a:rPr dirty="0" err="1"/>
              <a:t>membre</a:t>
            </a:r>
            <a:r>
              <a:rPr dirty="0"/>
              <a:t> de </a:t>
            </a:r>
            <a:r>
              <a:rPr dirty="0" err="1"/>
              <a:t>l’EIR</a:t>
            </a:r>
            <a:r>
              <a:rPr dirty="0"/>
              <a:t> </a:t>
            </a:r>
            <a:r>
              <a:rPr dirty="0" err="1"/>
              <a:t>immédiatement</a:t>
            </a:r>
            <a:r>
              <a:rPr dirty="0"/>
              <a:t> </a:t>
            </a:r>
            <a:r>
              <a:rPr dirty="0" err="1"/>
              <a:t>ou</a:t>
            </a:r>
            <a:r>
              <a:rPr dirty="0"/>
              <a:t> peu après son retour </a:t>
            </a:r>
            <a:r>
              <a:rPr dirty="0" err="1"/>
              <a:t>afin</a:t>
            </a:r>
            <a:r>
              <a:rPr dirty="0"/>
              <a:t> de </a:t>
            </a:r>
            <a:r>
              <a:rPr dirty="0" err="1"/>
              <a:t>recueillir</a:t>
            </a:r>
            <a:r>
              <a:rPr dirty="0"/>
              <a:t>, </a:t>
            </a:r>
            <a:r>
              <a:rPr dirty="0" err="1"/>
              <a:t>avant</a:t>
            </a:r>
            <a:r>
              <a:rPr dirty="0"/>
              <a:t> que les souvenirs ne </a:t>
            </a:r>
            <a:r>
              <a:rPr dirty="0" err="1"/>
              <a:t>sʼestompent</a:t>
            </a:r>
            <a:r>
              <a:rPr dirty="0"/>
              <a:t>, </a:t>
            </a:r>
            <a:r>
              <a:rPr dirty="0" err="1"/>
              <a:t>ses</a:t>
            </a:r>
            <a:r>
              <a:rPr dirty="0"/>
              <a:t> </a:t>
            </a:r>
            <a:r>
              <a:rPr dirty="0" err="1"/>
              <a:t>commentaires</a:t>
            </a:r>
            <a:r>
              <a:rPr dirty="0"/>
              <a:t> sur </a:t>
            </a:r>
            <a:r>
              <a:rPr dirty="0" err="1"/>
              <a:t>l’intervention</a:t>
            </a:r>
            <a:r>
              <a:rPr dirty="0"/>
              <a:t> de </a:t>
            </a:r>
            <a:r>
              <a:rPr dirty="0" err="1"/>
              <a:t>l’EIR</a:t>
            </a:r>
            <a:r>
              <a:rPr dirty="0"/>
              <a:t>, </a:t>
            </a:r>
            <a:r>
              <a:rPr dirty="0" err="1"/>
              <a:t>notamment</a:t>
            </a:r>
            <a:r>
              <a:rPr dirty="0"/>
              <a:t> sur </a:t>
            </a:r>
            <a:r>
              <a:rPr dirty="0" err="1"/>
              <a:t>ce</a:t>
            </a:r>
            <a:r>
              <a:rPr dirty="0"/>
              <a:t> qui a bien </a:t>
            </a:r>
            <a:r>
              <a:rPr dirty="0" err="1"/>
              <a:t>fonctionné</a:t>
            </a:r>
            <a:r>
              <a:rPr dirty="0"/>
              <a:t> et </a:t>
            </a:r>
            <a:r>
              <a:rPr dirty="0" err="1"/>
              <a:t>ce</a:t>
            </a:r>
            <a:r>
              <a:rPr dirty="0"/>
              <a:t> qui </a:t>
            </a:r>
            <a:r>
              <a:rPr dirty="0" err="1"/>
              <a:t>n’a</a:t>
            </a:r>
            <a:r>
              <a:rPr dirty="0"/>
              <a:t> pas </a:t>
            </a:r>
            <a:r>
              <a:rPr dirty="0" err="1"/>
              <a:t>marché</a:t>
            </a:r>
            <a:r>
              <a:rPr dirty="0"/>
              <a:t>. </a:t>
            </a:r>
          </a:p>
          <a:p>
            <a:pPr marL="171450" indent="-171450">
              <a:buFontTx/>
              <a:buChar char="-"/>
            </a:pPr>
            <a:r>
              <a:rPr dirty="0" err="1"/>
              <a:t>Ces</a:t>
            </a:r>
            <a:r>
              <a:rPr dirty="0"/>
              <a:t> séances de </a:t>
            </a:r>
            <a:r>
              <a:rPr dirty="0" err="1"/>
              <a:t>bilan</a:t>
            </a:r>
            <a:r>
              <a:rPr dirty="0"/>
              <a:t> </a:t>
            </a:r>
            <a:r>
              <a:rPr dirty="0" err="1"/>
              <a:t>peuvent</a:t>
            </a:r>
            <a:r>
              <a:rPr dirty="0"/>
              <a:t> </a:t>
            </a:r>
            <a:r>
              <a:rPr dirty="0" err="1"/>
              <a:t>consister</a:t>
            </a:r>
            <a:r>
              <a:rPr dirty="0"/>
              <a:t> à identifier les lacunes et les </a:t>
            </a:r>
            <a:r>
              <a:rPr dirty="0" err="1"/>
              <a:t>difficultés</a:t>
            </a:r>
            <a:r>
              <a:rPr dirty="0"/>
              <a:t> </a:t>
            </a:r>
            <a:r>
              <a:rPr dirty="0" err="1"/>
              <a:t>rencontrées</a:t>
            </a:r>
            <a:r>
              <a:rPr dirty="0"/>
              <a:t> dans le cadre des </a:t>
            </a:r>
            <a:r>
              <a:rPr dirty="0" err="1"/>
              <a:t>activités</a:t>
            </a:r>
            <a:r>
              <a:rPr dirty="0"/>
              <a:t> </a:t>
            </a:r>
            <a:r>
              <a:rPr dirty="0" err="1"/>
              <a:t>d’intervention</a:t>
            </a:r>
            <a:r>
              <a:rPr dirty="0"/>
              <a:t>, à </a:t>
            </a:r>
            <a:r>
              <a:rPr dirty="0" err="1"/>
              <a:t>élaborer</a:t>
            </a:r>
            <a:r>
              <a:rPr dirty="0"/>
              <a:t> des plans </a:t>
            </a:r>
            <a:r>
              <a:rPr dirty="0" err="1"/>
              <a:t>d’action</a:t>
            </a:r>
            <a:r>
              <a:rPr dirty="0"/>
              <a:t> pour y </a:t>
            </a:r>
            <a:r>
              <a:rPr dirty="0" err="1"/>
              <a:t>remédier</a:t>
            </a:r>
            <a:r>
              <a:rPr dirty="0"/>
              <a:t>, et à </a:t>
            </a:r>
            <a:r>
              <a:rPr dirty="0" err="1"/>
              <a:t>désigner</a:t>
            </a:r>
            <a:r>
              <a:rPr dirty="0"/>
              <a:t> </a:t>
            </a:r>
            <a:r>
              <a:rPr dirty="0" err="1"/>
              <a:t>une</a:t>
            </a:r>
            <a:r>
              <a:rPr dirty="0"/>
              <a:t> </a:t>
            </a:r>
            <a:r>
              <a:rPr dirty="0" err="1"/>
              <a:t>personne</a:t>
            </a:r>
            <a:r>
              <a:rPr dirty="0"/>
              <a:t> </a:t>
            </a:r>
            <a:r>
              <a:rPr dirty="0" err="1"/>
              <a:t>chargée</a:t>
            </a:r>
            <a:r>
              <a:rPr dirty="0"/>
              <a:t> de </a:t>
            </a:r>
            <a:r>
              <a:rPr dirty="0" err="1"/>
              <a:t>mettre</a:t>
            </a:r>
            <a:r>
              <a:rPr dirty="0"/>
              <a:t> </a:t>
            </a:r>
            <a:r>
              <a:rPr dirty="0" err="1"/>
              <a:t>en</a:t>
            </a:r>
            <a:r>
              <a:rPr dirty="0"/>
              <a:t> </a:t>
            </a:r>
            <a:r>
              <a:rPr dirty="0" err="1"/>
              <a:t>œuvre</a:t>
            </a:r>
            <a:r>
              <a:rPr dirty="0"/>
              <a:t> </a:t>
            </a:r>
            <a:r>
              <a:rPr dirty="0" err="1"/>
              <a:t>ces</a:t>
            </a:r>
            <a:r>
              <a:rPr dirty="0"/>
              <a:t> plans </a:t>
            </a:r>
            <a:r>
              <a:rPr dirty="0" err="1"/>
              <a:t>d’action</a:t>
            </a:r>
            <a:r>
              <a:rPr dirty="0"/>
              <a:t>.  </a:t>
            </a:r>
          </a:p>
          <a:p>
            <a:pPr marL="171450" indent="-171450">
              <a:buFontTx/>
              <a:buChar char="-"/>
            </a:pPr>
            <a:r>
              <a:rPr dirty="0"/>
              <a:t>Comme on </a:t>
            </a:r>
            <a:r>
              <a:rPr dirty="0" err="1"/>
              <a:t>peut</a:t>
            </a:r>
            <a:r>
              <a:rPr dirty="0"/>
              <a:t> le </a:t>
            </a:r>
            <a:r>
              <a:rPr dirty="0" err="1"/>
              <a:t>voir</a:t>
            </a:r>
            <a:r>
              <a:rPr dirty="0"/>
              <a:t> sur la diapositive, </a:t>
            </a:r>
            <a:r>
              <a:rPr dirty="0" err="1"/>
              <a:t>si</a:t>
            </a:r>
            <a:r>
              <a:rPr dirty="0"/>
              <a:t> </a:t>
            </a:r>
            <a:r>
              <a:rPr dirty="0" err="1"/>
              <a:t>plusieurs</a:t>
            </a:r>
            <a:r>
              <a:rPr dirty="0"/>
              <a:t> </a:t>
            </a:r>
            <a:r>
              <a:rPr dirty="0" err="1"/>
              <a:t>intervenants</a:t>
            </a:r>
            <a:r>
              <a:rPr dirty="0"/>
              <a:t> </a:t>
            </a:r>
            <a:r>
              <a:rPr dirty="0" err="1"/>
              <a:t>ou</a:t>
            </a:r>
            <a:r>
              <a:rPr dirty="0"/>
              <a:t> </a:t>
            </a:r>
            <a:r>
              <a:rPr dirty="0" err="1"/>
              <a:t>plusieurs</a:t>
            </a:r>
            <a:r>
              <a:rPr dirty="0"/>
              <a:t> équipes </a:t>
            </a:r>
            <a:r>
              <a:rPr dirty="0" err="1"/>
              <a:t>sont</a:t>
            </a:r>
            <a:r>
              <a:rPr dirty="0"/>
              <a:t> </a:t>
            </a:r>
            <a:r>
              <a:rPr dirty="0" err="1"/>
              <a:t>déployés</a:t>
            </a:r>
            <a:r>
              <a:rPr dirty="0"/>
              <a:t> </a:t>
            </a:r>
            <a:r>
              <a:rPr dirty="0" err="1"/>
              <a:t>successivement</a:t>
            </a:r>
            <a:r>
              <a:rPr dirty="0"/>
              <a:t>, </a:t>
            </a:r>
            <a:r>
              <a:rPr dirty="0" err="1"/>
              <a:t>chaque</a:t>
            </a:r>
            <a:r>
              <a:rPr dirty="0"/>
              <a:t> </a:t>
            </a:r>
            <a:r>
              <a:rPr dirty="0" err="1"/>
              <a:t>intervenant</a:t>
            </a:r>
            <a:r>
              <a:rPr dirty="0"/>
              <a:t> </a:t>
            </a:r>
            <a:r>
              <a:rPr dirty="0" err="1"/>
              <a:t>ou</a:t>
            </a:r>
            <a:r>
              <a:rPr dirty="0"/>
              <a:t> </a:t>
            </a:r>
            <a:r>
              <a:rPr dirty="0" err="1"/>
              <a:t>groupe</a:t>
            </a:r>
            <a:r>
              <a:rPr dirty="0"/>
              <a:t> </a:t>
            </a:r>
            <a:r>
              <a:rPr dirty="0" err="1"/>
              <a:t>d’intervenants</a:t>
            </a:r>
            <a:r>
              <a:rPr dirty="0"/>
              <a:t> </a:t>
            </a:r>
            <a:r>
              <a:rPr dirty="0" err="1"/>
              <a:t>devra</a:t>
            </a:r>
            <a:r>
              <a:rPr dirty="0"/>
              <a:t> </a:t>
            </a:r>
            <a:r>
              <a:rPr dirty="0" err="1"/>
              <a:t>participer</a:t>
            </a:r>
            <a:r>
              <a:rPr dirty="0"/>
              <a:t> à </a:t>
            </a:r>
            <a:r>
              <a:rPr dirty="0" err="1"/>
              <a:t>une</a:t>
            </a:r>
            <a:r>
              <a:rPr dirty="0"/>
              <a:t> </a:t>
            </a:r>
            <a:r>
              <a:rPr lang="fr-FR" dirty="0"/>
              <a:t>session</a:t>
            </a:r>
            <a:r>
              <a:rPr dirty="0"/>
              <a:t> de </a:t>
            </a:r>
            <a:r>
              <a:rPr dirty="0" err="1"/>
              <a:t>bilan</a:t>
            </a:r>
            <a:r>
              <a:rPr dirty="0"/>
              <a:t> à son retour.  </a:t>
            </a:r>
          </a:p>
          <a:p>
            <a:pPr marL="171450" indent="-171450">
              <a:buFontTx/>
              <a:buChar char="-"/>
            </a:pPr>
            <a:r>
              <a:rPr dirty="0"/>
              <a:t>Il </a:t>
            </a:r>
            <a:r>
              <a:rPr dirty="0" err="1"/>
              <a:t>convient</a:t>
            </a:r>
            <a:r>
              <a:rPr dirty="0"/>
              <a:t>, dans la </a:t>
            </a:r>
            <a:r>
              <a:rPr dirty="0" err="1"/>
              <a:t>mesure</a:t>
            </a:r>
            <a:r>
              <a:rPr dirty="0"/>
              <a:t> du possible, de ne pas reporter la </a:t>
            </a:r>
            <a:r>
              <a:rPr lang="fr-FR" dirty="0"/>
              <a:t>session</a:t>
            </a:r>
            <a:r>
              <a:rPr dirty="0"/>
              <a:t> de </a:t>
            </a:r>
            <a:r>
              <a:rPr dirty="0" err="1"/>
              <a:t>bilan</a:t>
            </a:r>
            <a:r>
              <a:rPr dirty="0"/>
              <a:t> d’un </a:t>
            </a:r>
            <a:r>
              <a:rPr dirty="0" err="1"/>
              <a:t>intervenant</a:t>
            </a:r>
            <a:r>
              <a:rPr dirty="0"/>
              <a:t> </a:t>
            </a:r>
            <a:r>
              <a:rPr dirty="0" err="1"/>
              <a:t>ou</a:t>
            </a:r>
            <a:r>
              <a:rPr dirty="0"/>
              <a:t> d’un </a:t>
            </a:r>
            <a:r>
              <a:rPr dirty="0" err="1"/>
              <a:t>groupe</a:t>
            </a:r>
            <a:r>
              <a:rPr dirty="0"/>
              <a:t> pour </a:t>
            </a:r>
            <a:r>
              <a:rPr dirty="0" err="1"/>
              <a:t>attendre</a:t>
            </a:r>
            <a:r>
              <a:rPr dirty="0"/>
              <a:t> le retour </a:t>
            </a:r>
            <a:r>
              <a:rPr dirty="0" err="1"/>
              <a:t>d’autres</a:t>
            </a:r>
            <a:r>
              <a:rPr dirty="0"/>
              <a:t> </a:t>
            </a:r>
            <a:r>
              <a:rPr dirty="0" err="1"/>
              <a:t>intervenants</a:t>
            </a:r>
            <a:r>
              <a:rPr dirty="0"/>
              <a:t>, </a:t>
            </a:r>
            <a:r>
              <a:rPr dirty="0" err="1"/>
              <a:t>ce</a:t>
            </a:r>
            <a:r>
              <a:rPr dirty="0"/>
              <a:t> qui </a:t>
            </a:r>
            <a:r>
              <a:rPr dirty="0" err="1"/>
              <a:t>peut</a:t>
            </a:r>
            <a:r>
              <a:rPr dirty="0"/>
              <a:t> </a:t>
            </a:r>
            <a:r>
              <a:rPr dirty="0" err="1"/>
              <a:t>conduire</a:t>
            </a:r>
            <a:r>
              <a:rPr dirty="0"/>
              <a:t> les </a:t>
            </a:r>
            <a:r>
              <a:rPr dirty="0" err="1"/>
              <a:t>gestionnaires</a:t>
            </a:r>
            <a:r>
              <a:rPr dirty="0"/>
              <a:t> à </a:t>
            </a:r>
            <a:r>
              <a:rPr dirty="0" err="1"/>
              <a:t>organiser</a:t>
            </a:r>
            <a:r>
              <a:rPr dirty="0"/>
              <a:t> </a:t>
            </a:r>
            <a:r>
              <a:rPr dirty="0" err="1"/>
              <a:t>plusieurs</a:t>
            </a:r>
            <a:r>
              <a:rPr dirty="0"/>
              <a:t> séances de </a:t>
            </a:r>
            <a:r>
              <a:rPr dirty="0" err="1"/>
              <a:t>bilan</a:t>
            </a:r>
            <a:r>
              <a:rPr dirty="0"/>
              <a:t>.</a:t>
            </a:r>
          </a:p>
          <a:p>
            <a:pPr marL="171450" indent="-171450">
              <a:buFontTx/>
              <a:buChar char="-"/>
            </a:pPr>
            <a:r>
              <a:rPr dirty="0"/>
              <a:t>Il </a:t>
            </a:r>
            <a:r>
              <a:rPr dirty="0" err="1"/>
              <a:t>est</a:t>
            </a:r>
            <a:r>
              <a:rPr dirty="0"/>
              <a:t> important de noter que des </a:t>
            </a:r>
            <a:r>
              <a:rPr dirty="0" err="1"/>
              <a:t>méthodes</a:t>
            </a:r>
            <a:r>
              <a:rPr dirty="0"/>
              <a:t> </a:t>
            </a:r>
            <a:r>
              <a:rPr dirty="0" err="1"/>
              <a:t>permettant</a:t>
            </a:r>
            <a:r>
              <a:rPr dirty="0"/>
              <a:t> de </a:t>
            </a:r>
            <a:r>
              <a:rPr dirty="0" err="1"/>
              <a:t>soumettre</a:t>
            </a:r>
            <a:r>
              <a:rPr dirty="0"/>
              <a:t> des retours </a:t>
            </a:r>
            <a:r>
              <a:rPr dirty="0" err="1"/>
              <a:t>d’information</a:t>
            </a:r>
            <a:r>
              <a:rPr dirty="0"/>
              <a:t> de manière anonyme </a:t>
            </a:r>
            <a:r>
              <a:rPr dirty="0" err="1"/>
              <a:t>doivent</a:t>
            </a:r>
            <a:r>
              <a:rPr dirty="0"/>
              <a:t> </a:t>
            </a:r>
            <a:r>
              <a:rPr dirty="0" err="1"/>
              <a:t>être</a:t>
            </a:r>
            <a:r>
              <a:rPr dirty="0"/>
              <a:t> </a:t>
            </a:r>
            <a:r>
              <a:rPr dirty="0" err="1"/>
              <a:t>proposées</a:t>
            </a:r>
            <a:r>
              <a:rPr dirty="0"/>
              <a:t> pour les </a:t>
            </a:r>
            <a:r>
              <a:rPr dirty="0" err="1"/>
              <a:t>sujets</a:t>
            </a:r>
            <a:r>
              <a:rPr dirty="0"/>
              <a:t> </a:t>
            </a:r>
            <a:r>
              <a:rPr dirty="0" err="1"/>
              <a:t>sensibles</a:t>
            </a:r>
            <a:r>
              <a:rPr dirty="0"/>
              <a:t> (</a:t>
            </a:r>
            <a:r>
              <a:rPr dirty="0" err="1"/>
              <a:t>enquête</a:t>
            </a:r>
            <a:r>
              <a:rPr dirty="0"/>
              <a:t> anonyme, etc.), </a:t>
            </a:r>
            <a:r>
              <a:rPr dirty="0" err="1"/>
              <a:t>notamment</a:t>
            </a:r>
            <a:r>
              <a:rPr dirty="0"/>
              <a:t> pour les </a:t>
            </a:r>
            <a:r>
              <a:rPr dirty="0" err="1"/>
              <a:t>problèmes</a:t>
            </a:r>
            <a:r>
              <a:rPr dirty="0"/>
              <a:t> de gestion </a:t>
            </a:r>
            <a:r>
              <a:rPr dirty="0" err="1"/>
              <a:t>ou</a:t>
            </a:r>
            <a:r>
              <a:rPr dirty="0"/>
              <a:t> </a:t>
            </a:r>
            <a:r>
              <a:rPr dirty="0" err="1"/>
              <a:t>d’encadrement</a:t>
            </a:r>
            <a:r>
              <a:rPr dirty="0"/>
              <a:t> </a:t>
            </a:r>
            <a:r>
              <a:rPr dirty="0" err="1"/>
              <a:t>rencontrés</a:t>
            </a:r>
            <a:r>
              <a:rPr dirty="0"/>
              <a:t> sur le terrain.</a:t>
            </a:r>
          </a:p>
          <a:p>
            <a:pPr marL="171450" indent="-171450">
              <a:buFontTx/>
              <a:buChar char="-"/>
            </a:pPr>
            <a:endParaRPr dirty="0"/>
          </a:p>
          <a:p>
            <a:pPr marL="171450" indent="-171450">
              <a:buFontTx/>
              <a:buChar char="-"/>
            </a:pPr>
            <a:r>
              <a:rPr dirty="0" err="1"/>
              <a:t>L’objectif</a:t>
            </a:r>
            <a:r>
              <a:rPr dirty="0"/>
              <a:t> de la revue après action </a:t>
            </a:r>
            <a:r>
              <a:rPr dirty="0" err="1"/>
              <a:t>est</a:t>
            </a:r>
            <a:r>
              <a:rPr dirty="0"/>
              <a:t> </a:t>
            </a:r>
            <a:r>
              <a:rPr dirty="0" err="1"/>
              <a:t>d’améliorer</a:t>
            </a:r>
            <a:r>
              <a:rPr dirty="0"/>
              <a:t> le </a:t>
            </a:r>
            <a:r>
              <a:rPr dirty="0" err="1"/>
              <a:t>fonctionnement</a:t>
            </a:r>
            <a:r>
              <a:rPr dirty="0"/>
              <a:t> global </a:t>
            </a:r>
            <a:r>
              <a:rPr dirty="0" err="1"/>
              <a:t>dʼune</a:t>
            </a:r>
            <a:r>
              <a:rPr dirty="0"/>
              <a:t> EIR pendant </a:t>
            </a:r>
            <a:r>
              <a:rPr dirty="0" err="1"/>
              <a:t>une</a:t>
            </a:r>
            <a:r>
              <a:rPr dirty="0"/>
              <a:t> intervention </a:t>
            </a:r>
            <a:r>
              <a:rPr dirty="0" err="1"/>
              <a:t>d’urgence</a:t>
            </a:r>
            <a:r>
              <a:rPr dirty="0"/>
              <a:t>. Comme le montre la diapositive, </a:t>
            </a:r>
            <a:r>
              <a:rPr dirty="0" err="1"/>
              <a:t>celle</a:t>
            </a:r>
            <a:r>
              <a:rPr dirty="0"/>
              <a:t>-ci </a:t>
            </a:r>
            <a:r>
              <a:rPr dirty="0" err="1"/>
              <a:t>est</a:t>
            </a:r>
            <a:r>
              <a:rPr dirty="0"/>
              <a:t> </a:t>
            </a:r>
            <a:r>
              <a:rPr dirty="0" err="1"/>
              <a:t>organisée</a:t>
            </a:r>
            <a:r>
              <a:rPr dirty="0"/>
              <a:t> </a:t>
            </a:r>
            <a:r>
              <a:rPr dirty="0" err="1"/>
              <a:t>une</a:t>
            </a:r>
            <a:r>
              <a:rPr dirty="0"/>
              <a:t> </a:t>
            </a:r>
            <a:r>
              <a:rPr dirty="0" err="1"/>
              <a:t>fois</a:t>
            </a:r>
            <a:r>
              <a:rPr dirty="0"/>
              <a:t> la mission </a:t>
            </a:r>
            <a:r>
              <a:rPr dirty="0" err="1"/>
              <a:t>terminée</a:t>
            </a:r>
            <a:r>
              <a:rPr dirty="0"/>
              <a:t>, avec </a:t>
            </a:r>
            <a:r>
              <a:rPr dirty="0" err="1"/>
              <a:t>tous</a:t>
            </a:r>
            <a:r>
              <a:rPr dirty="0"/>
              <a:t> les </a:t>
            </a:r>
            <a:r>
              <a:rPr dirty="0" err="1"/>
              <a:t>principaux</a:t>
            </a:r>
            <a:r>
              <a:rPr dirty="0"/>
              <a:t> </a:t>
            </a:r>
            <a:r>
              <a:rPr dirty="0" err="1"/>
              <a:t>acteurs</a:t>
            </a:r>
            <a:r>
              <a:rPr dirty="0"/>
              <a:t> de </a:t>
            </a:r>
            <a:r>
              <a:rPr dirty="0" err="1"/>
              <a:t>l’intervention</a:t>
            </a:r>
            <a:r>
              <a:rPr dirty="0"/>
              <a:t>.</a:t>
            </a:r>
          </a:p>
          <a:p>
            <a:pPr marL="171450" indent="-171450">
              <a:buFontTx/>
              <a:buChar char="-"/>
            </a:pPr>
            <a:r>
              <a:rPr dirty="0" err="1"/>
              <a:t>Globalement</a:t>
            </a:r>
            <a:r>
              <a:rPr dirty="0"/>
              <a:t>, </a:t>
            </a:r>
            <a:r>
              <a:rPr dirty="0" err="1"/>
              <a:t>l’équipe</a:t>
            </a:r>
            <a:r>
              <a:rPr dirty="0"/>
              <a:t> de gestion des EIR </a:t>
            </a:r>
            <a:r>
              <a:rPr dirty="0" err="1"/>
              <a:t>peut</a:t>
            </a:r>
            <a:r>
              <a:rPr dirty="0"/>
              <a:t> </a:t>
            </a:r>
            <a:r>
              <a:rPr dirty="0" err="1"/>
              <a:t>tenir</a:t>
            </a:r>
            <a:r>
              <a:rPr dirty="0"/>
              <a:t> </a:t>
            </a:r>
            <a:r>
              <a:rPr dirty="0" err="1"/>
              <a:t>compte</a:t>
            </a:r>
            <a:r>
              <a:rPr dirty="0"/>
              <a:t> de </a:t>
            </a:r>
            <a:r>
              <a:rPr dirty="0" err="1"/>
              <a:t>plusieurs</a:t>
            </a:r>
            <a:r>
              <a:rPr dirty="0"/>
              <a:t> </a:t>
            </a:r>
            <a:r>
              <a:rPr dirty="0" err="1"/>
              <a:t>facteurs</a:t>
            </a:r>
            <a:r>
              <a:rPr dirty="0"/>
              <a:t> dans son </a:t>
            </a:r>
            <a:r>
              <a:rPr dirty="0" err="1"/>
              <a:t>évaluation</a:t>
            </a:r>
            <a:r>
              <a:rPr dirty="0"/>
              <a:t>, </a:t>
            </a:r>
            <a:r>
              <a:rPr dirty="0" err="1"/>
              <a:t>notamment</a:t>
            </a:r>
            <a:r>
              <a:rPr dirty="0"/>
              <a:t> : </a:t>
            </a:r>
          </a:p>
          <a:p>
            <a:pPr marL="628650" lvl="1" indent="-171450">
              <a:buFontTx/>
              <a:buChar char="-"/>
            </a:pPr>
            <a:r>
              <a:rPr dirty="0"/>
              <a:t>La </a:t>
            </a:r>
            <a:r>
              <a:rPr dirty="0" err="1"/>
              <a:t>rapidité</a:t>
            </a:r>
            <a:r>
              <a:rPr dirty="0"/>
              <a:t> de </a:t>
            </a:r>
            <a:r>
              <a:rPr dirty="0" err="1"/>
              <a:t>déploiement</a:t>
            </a:r>
            <a:r>
              <a:rPr dirty="0"/>
              <a:t> de </a:t>
            </a:r>
            <a:r>
              <a:rPr dirty="0" err="1"/>
              <a:t>l’EIR</a:t>
            </a:r>
            <a:r>
              <a:rPr dirty="0"/>
              <a:t> </a:t>
            </a:r>
            <a:r>
              <a:rPr dirty="0" err="1"/>
              <a:t>une</a:t>
            </a:r>
            <a:r>
              <a:rPr dirty="0"/>
              <a:t> </a:t>
            </a:r>
            <a:r>
              <a:rPr dirty="0" err="1"/>
              <a:t>fois</a:t>
            </a:r>
            <a:r>
              <a:rPr dirty="0"/>
              <a:t> </a:t>
            </a:r>
            <a:r>
              <a:rPr dirty="0" err="1"/>
              <a:t>l’alerte</a:t>
            </a:r>
            <a:r>
              <a:rPr dirty="0"/>
              <a:t> de surveillance </a:t>
            </a:r>
            <a:r>
              <a:rPr dirty="0" err="1"/>
              <a:t>vérifiée</a:t>
            </a:r>
            <a:endParaRPr dirty="0"/>
          </a:p>
          <a:p>
            <a:pPr marL="628650" lvl="1" indent="-171450">
              <a:buFontTx/>
              <a:buChar char="-"/>
            </a:pPr>
            <a:r>
              <a:rPr dirty="0"/>
              <a:t>La </a:t>
            </a:r>
            <a:r>
              <a:rPr dirty="0" err="1"/>
              <a:t>qualité</a:t>
            </a:r>
            <a:r>
              <a:rPr dirty="0"/>
              <a:t> des </a:t>
            </a:r>
            <a:r>
              <a:rPr dirty="0" err="1"/>
              <a:t>activités</a:t>
            </a:r>
            <a:r>
              <a:rPr dirty="0"/>
              <a:t> de </a:t>
            </a:r>
            <a:r>
              <a:rPr dirty="0" err="1"/>
              <a:t>prédéploiement</a:t>
            </a:r>
            <a:r>
              <a:rPr dirty="0"/>
              <a:t> (</a:t>
            </a:r>
            <a:r>
              <a:rPr dirty="0" err="1"/>
              <a:t>utilité</a:t>
            </a:r>
            <a:r>
              <a:rPr dirty="0"/>
              <a:t> de la </a:t>
            </a:r>
            <a:r>
              <a:rPr lang="fr-FR" dirty="0"/>
              <a:t>session</a:t>
            </a:r>
            <a:r>
              <a:rPr dirty="0"/>
              <a:t> </a:t>
            </a:r>
            <a:r>
              <a:rPr dirty="0" err="1"/>
              <a:t>d’information</a:t>
            </a:r>
            <a:r>
              <a:rPr dirty="0"/>
              <a:t> </a:t>
            </a:r>
            <a:r>
              <a:rPr dirty="0" err="1"/>
              <a:t>préalable</a:t>
            </a:r>
            <a:r>
              <a:rPr dirty="0"/>
              <a:t> au </a:t>
            </a:r>
            <a:r>
              <a:rPr dirty="0" err="1"/>
              <a:t>déploiement</a:t>
            </a:r>
            <a:r>
              <a:rPr dirty="0"/>
              <a:t>, pertinence de la formation </a:t>
            </a:r>
            <a:r>
              <a:rPr dirty="0" err="1"/>
              <a:t>en</a:t>
            </a:r>
            <a:r>
              <a:rPr dirty="0"/>
              <a:t> temps voulu, </a:t>
            </a:r>
            <a:r>
              <a:rPr dirty="0" err="1"/>
              <a:t>adéquation</a:t>
            </a:r>
            <a:r>
              <a:rPr dirty="0"/>
              <a:t> entre la </a:t>
            </a:r>
            <a:r>
              <a:rPr dirty="0" err="1"/>
              <a:t>répartition</a:t>
            </a:r>
            <a:r>
              <a:rPr dirty="0"/>
              <a:t> des </a:t>
            </a:r>
            <a:r>
              <a:rPr dirty="0" err="1"/>
              <a:t>ressources</a:t>
            </a:r>
            <a:r>
              <a:rPr dirty="0"/>
              <a:t> et les </a:t>
            </a:r>
            <a:r>
              <a:rPr dirty="0" err="1"/>
              <a:t>besoins</a:t>
            </a:r>
            <a:r>
              <a:rPr dirty="0"/>
              <a:t> de </a:t>
            </a:r>
            <a:r>
              <a:rPr dirty="0" err="1"/>
              <a:t>l’EIR</a:t>
            </a:r>
            <a:r>
              <a:rPr dirty="0"/>
              <a:t>, etc.)</a:t>
            </a:r>
          </a:p>
          <a:p>
            <a:pPr marL="628650" lvl="1" indent="-171450">
              <a:buFontTx/>
              <a:buChar char="-"/>
            </a:pPr>
            <a:r>
              <a:rPr dirty="0"/>
              <a:t>Il </a:t>
            </a:r>
            <a:r>
              <a:rPr dirty="0" err="1"/>
              <a:t>est</a:t>
            </a:r>
            <a:r>
              <a:rPr dirty="0"/>
              <a:t> </a:t>
            </a:r>
            <a:r>
              <a:rPr dirty="0" err="1"/>
              <a:t>également</a:t>
            </a:r>
            <a:r>
              <a:rPr dirty="0"/>
              <a:t> </a:t>
            </a:r>
            <a:r>
              <a:rPr dirty="0" err="1"/>
              <a:t>envisageable</a:t>
            </a:r>
            <a:r>
              <a:rPr dirty="0"/>
              <a:t> </a:t>
            </a:r>
            <a:r>
              <a:rPr dirty="0" err="1"/>
              <a:t>d’évaluer</a:t>
            </a:r>
            <a:r>
              <a:rPr dirty="0"/>
              <a:t> la </a:t>
            </a:r>
            <a:r>
              <a:rPr dirty="0" err="1"/>
              <a:t>qualité</a:t>
            </a:r>
            <a:r>
              <a:rPr dirty="0"/>
              <a:t> des </a:t>
            </a:r>
            <a:r>
              <a:rPr dirty="0" err="1"/>
              <a:t>activités</a:t>
            </a:r>
            <a:r>
              <a:rPr dirty="0"/>
              <a:t> de </a:t>
            </a:r>
            <a:r>
              <a:rPr dirty="0" err="1"/>
              <a:t>lʼEIR</a:t>
            </a:r>
            <a:r>
              <a:rPr dirty="0"/>
              <a:t> </a:t>
            </a:r>
            <a:r>
              <a:rPr dirty="0" err="1"/>
              <a:t>en</a:t>
            </a:r>
            <a:r>
              <a:rPr dirty="0"/>
              <a:t> </a:t>
            </a:r>
            <a:r>
              <a:rPr dirty="0" err="1"/>
              <a:t>s’intéressant</a:t>
            </a:r>
            <a:r>
              <a:rPr dirty="0"/>
              <a:t> aux </a:t>
            </a:r>
            <a:r>
              <a:rPr dirty="0" err="1"/>
              <a:t>résultats</a:t>
            </a:r>
            <a:r>
              <a:rPr dirty="0"/>
              <a:t> </a:t>
            </a:r>
            <a:r>
              <a:rPr dirty="0" err="1"/>
              <a:t>tels</a:t>
            </a:r>
            <a:r>
              <a:rPr dirty="0"/>
              <a:t> </a:t>
            </a:r>
            <a:r>
              <a:rPr dirty="0" err="1"/>
              <a:t>quʼils</a:t>
            </a:r>
            <a:r>
              <a:rPr dirty="0"/>
              <a:t> </a:t>
            </a:r>
            <a:r>
              <a:rPr dirty="0" err="1"/>
              <a:t>ressortent</a:t>
            </a:r>
            <a:r>
              <a:rPr dirty="0"/>
              <a:t> des </a:t>
            </a:r>
            <a:r>
              <a:rPr dirty="0" err="1"/>
              <a:t>indicateurs</a:t>
            </a:r>
            <a:endParaRPr lang="fr-FR" dirty="0"/>
          </a:p>
          <a:p>
            <a:pPr marL="628650" lvl="1" indent="-171450">
              <a:buFontTx/>
              <a:buChar char="-"/>
            </a:pPr>
            <a:r>
              <a:rPr dirty="0"/>
              <a:t>On </a:t>
            </a:r>
            <a:r>
              <a:rPr dirty="0" err="1"/>
              <a:t>peut</a:t>
            </a:r>
            <a:r>
              <a:rPr dirty="0"/>
              <a:t> </a:t>
            </a:r>
            <a:r>
              <a:rPr dirty="0" err="1"/>
              <a:t>également</a:t>
            </a:r>
            <a:r>
              <a:rPr dirty="0"/>
              <a:t> examiner les </a:t>
            </a:r>
            <a:r>
              <a:rPr dirty="0" err="1"/>
              <a:t>mécanismes</a:t>
            </a:r>
            <a:r>
              <a:rPr dirty="0"/>
              <a:t> de </a:t>
            </a:r>
            <a:r>
              <a:rPr dirty="0" err="1"/>
              <a:t>soutien</a:t>
            </a:r>
            <a:r>
              <a:rPr dirty="0"/>
              <a:t> de </a:t>
            </a:r>
            <a:r>
              <a:rPr dirty="0" err="1"/>
              <a:t>l’EIR</a:t>
            </a:r>
            <a:r>
              <a:rPr dirty="0"/>
              <a:t> (communication et </a:t>
            </a:r>
            <a:r>
              <a:rPr dirty="0" err="1"/>
              <a:t>établissement</a:t>
            </a:r>
            <a:r>
              <a:rPr dirty="0"/>
              <a:t> de rapports, </a:t>
            </a:r>
            <a:r>
              <a:rPr dirty="0" err="1"/>
              <a:t>appui</a:t>
            </a:r>
            <a:r>
              <a:rPr dirty="0"/>
              <a:t> aux </a:t>
            </a:r>
            <a:r>
              <a:rPr dirty="0" err="1"/>
              <a:t>ressources</a:t>
            </a:r>
            <a:r>
              <a:rPr dirty="0"/>
              <a:t> </a:t>
            </a:r>
            <a:r>
              <a:rPr dirty="0" err="1"/>
              <a:t>humaines</a:t>
            </a:r>
            <a:r>
              <a:rPr dirty="0"/>
              <a:t>, </a:t>
            </a:r>
            <a:r>
              <a:rPr dirty="0" err="1"/>
              <a:t>fourniture</a:t>
            </a:r>
            <a:r>
              <a:rPr dirty="0"/>
              <a:t> de </a:t>
            </a:r>
            <a:r>
              <a:rPr dirty="0" err="1"/>
              <a:t>matériels</a:t>
            </a:r>
            <a:r>
              <a:rPr dirty="0"/>
              <a:t> et </a:t>
            </a:r>
            <a:r>
              <a:rPr dirty="0" err="1"/>
              <a:t>dʼéquipement</a:t>
            </a:r>
            <a:r>
              <a:rPr dirty="0"/>
              <a:t>, </a:t>
            </a:r>
            <a:r>
              <a:rPr dirty="0" err="1"/>
              <a:t>ainsi</a:t>
            </a:r>
            <a:r>
              <a:rPr dirty="0"/>
              <a:t> que tout support </a:t>
            </a:r>
            <a:r>
              <a:rPr dirty="0" err="1"/>
              <a:t>éventuel</a:t>
            </a:r>
            <a:r>
              <a:rPr dirty="0"/>
              <a:t> </a:t>
            </a:r>
            <a:r>
              <a:rPr dirty="0" err="1"/>
              <a:t>apporté</a:t>
            </a:r>
            <a:r>
              <a:rPr dirty="0"/>
              <a:t> par des experts </a:t>
            </a:r>
            <a:r>
              <a:rPr dirty="0" err="1"/>
              <a:t>depuis</a:t>
            </a:r>
            <a:r>
              <a:rPr dirty="0"/>
              <a:t> le </a:t>
            </a:r>
            <a:r>
              <a:rPr dirty="0" err="1"/>
              <a:t>siège</a:t>
            </a:r>
            <a:r>
              <a:rPr dirty="0"/>
              <a:t>). </a:t>
            </a:r>
          </a:p>
          <a:p>
            <a:pPr marL="628650" lvl="1" indent="-171450">
              <a:buFontTx/>
              <a:buChar char="-"/>
            </a:pPr>
            <a:r>
              <a:rPr dirty="0" err="1"/>
              <a:t>Enfin</a:t>
            </a:r>
            <a:r>
              <a:rPr dirty="0"/>
              <a:t>, </a:t>
            </a:r>
            <a:r>
              <a:rPr dirty="0" err="1"/>
              <a:t>toutes</a:t>
            </a:r>
            <a:r>
              <a:rPr dirty="0"/>
              <a:t> les </a:t>
            </a:r>
            <a:r>
              <a:rPr dirty="0" err="1"/>
              <a:t>difficultés</a:t>
            </a:r>
            <a:r>
              <a:rPr dirty="0"/>
              <a:t> </a:t>
            </a:r>
            <a:r>
              <a:rPr dirty="0" err="1"/>
              <a:t>rencontrées</a:t>
            </a:r>
            <a:r>
              <a:rPr dirty="0"/>
              <a:t> par </a:t>
            </a:r>
            <a:r>
              <a:rPr dirty="0" err="1"/>
              <a:t>l’EIR</a:t>
            </a:r>
            <a:r>
              <a:rPr dirty="0"/>
              <a:t> </a:t>
            </a:r>
            <a:r>
              <a:rPr dirty="0" err="1"/>
              <a:t>doivent</a:t>
            </a:r>
            <a:r>
              <a:rPr dirty="0"/>
              <a:t> </a:t>
            </a:r>
            <a:r>
              <a:rPr dirty="0" err="1"/>
              <a:t>être</a:t>
            </a:r>
            <a:r>
              <a:rPr dirty="0"/>
              <a:t> </a:t>
            </a:r>
            <a:r>
              <a:rPr dirty="0" err="1"/>
              <a:t>consignées</a:t>
            </a:r>
            <a:r>
              <a:rPr dirty="0"/>
              <a:t> dans le cadre de </a:t>
            </a:r>
            <a:r>
              <a:rPr dirty="0" err="1"/>
              <a:t>cette</a:t>
            </a:r>
            <a:r>
              <a:rPr dirty="0"/>
              <a:t> </a:t>
            </a:r>
            <a:r>
              <a:rPr dirty="0" err="1"/>
              <a:t>activité</a:t>
            </a:r>
            <a:r>
              <a:rPr dirty="0"/>
              <a:t>.</a:t>
            </a:r>
          </a:p>
          <a:p>
            <a:pPr marL="171450" lvl="0" indent="-171450">
              <a:buFontTx/>
              <a:buChar char="-"/>
            </a:pPr>
            <a:endParaRPr dirty="0"/>
          </a:p>
          <a:p>
            <a:pPr algn="l">
              <a:spcBef>
                <a:spcPts val="0"/>
              </a:spcBef>
            </a:pPr>
            <a:endParaRPr dirty="0"/>
          </a:p>
          <a:p>
            <a:endParaRPr dirty="0"/>
          </a:p>
        </p:txBody>
      </p:sp>
    </p:spTree>
    <p:extLst>
      <p:ext uri="{BB962C8B-B14F-4D97-AF65-F5344CB8AC3E}">
        <p14:creationId xmlns:p14="http://schemas.microsoft.com/office/powerpoint/2010/main" val="34535061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fld id="{B6BFF8CA-F518-EC40-BF1B-9782939603F9}" type="slidenum">
              <a:rPr lang="en-US" smtClean="0">
                <a:solidFill>
                  <a:prstClr val="black"/>
                </a:solidFill>
              </a:rPr>
              <a:t>72</a:t>
            </a:fld>
            <a:endParaRPr>
              <a:solidFill>
                <a:prstClr val="black"/>
              </a:solidFill>
            </a:endParaRPr>
          </a:p>
        </p:txBody>
      </p:sp>
    </p:spTree>
    <p:extLst>
      <p:ext uri="{BB962C8B-B14F-4D97-AF65-F5344CB8AC3E}">
        <p14:creationId xmlns:p14="http://schemas.microsoft.com/office/powerpoint/2010/main" val="14241638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fld id="{B6BFF8CA-F518-EC40-BF1B-9782939603F9}" type="slidenum">
              <a:rPr lang="en-US" smtClean="0">
                <a:solidFill>
                  <a:prstClr val="black"/>
                </a:solidFill>
              </a:rPr>
              <a:t>73</a:t>
            </a:fld>
            <a:endParaRPr>
              <a:solidFill>
                <a:prstClr val="black"/>
              </a:solidFill>
            </a:endParaRPr>
          </a:p>
        </p:txBody>
      </p:sp>
    </p:spTree>
    <p:extLst>
      <p:ext uri="{BB962C8B-B14F-4D97-AF65-F5344CB8AC3E}">
        <p14:creationId xmlns:p14="http://schemas.microsoft.com/office/powerpoint/2010/main" val="39869892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kern="1200">
                <a:solidFill>
                  <a:schemeClr val="tx1"/>
                </a:solidFill>
                <a:latin typeface="+mn-lt"/>
                <a:ea typeface="+mn-ea"/>
                <a:cs typeface="+mn-cs"/>
              </a:defRPr>
            </a:pPr>
            <a:r>
              <a:t>Durant une intervention d’urgence, les intervenants peuvent être confrontés à diverses situations telles que l’exposition à un agent pathogène ou à une toxine, à d’autres problèmes médicaux (maladie, blessure, etc.), à des événements traumatisants ou à des conditions globalement stressantes en raison de la confusion inhérente à la situation d’urgence et de sa gravité. </a:t>
            </a:r>
          </a:p>
          <a:p>
            <a:endParaRPr sz="1200" b="0" i="0" u="none" strike="noStrike" kern="1200" baseline="0">
              <a:solidFill>
                <a:schemeClr val="tx1"/>
              </a:solidFill>
              <a:latin typeface="+mn-lt"/>
              <a:ea typeface="+mn-ea"/>
              <a:cs typeface="+mn-cs"/>
            </a:endParaRPr>
          </a:p>
          <a:p>
            <a:pPr>
              <a:defRPr kern="1200">
                <a:solidFill>
                  <a:schemeClr val="tx1"/>
                </a:solidFill>
                <a:latin typeface="+mn-lt"/>
                <a:ea typeface="+mn-ea"/>
                <a:cs typeface="+mn-cs"/>
              </a:defRPr>
            </a:pPr>
            <a:r>
              <a:t>À leur retour, les membres de l’EIR démobilisés peuvent bénéficier de soins médicaux et/ou d’un soutien psychosocial si ces services sont disponibles. </a:t>
            </a:r>
          </a:p>
          <a:p>
            <a:endParaRPr sz="1200" b="0" i="0" u="none" strike="noStrike" kern="1200" baseline="0">
              <a:solidFill>
                <a:schemeClr val="tx1"/>
              </a:solidFill>
              <a:latin typeface="+mn-lt"/>
              <a:ea typeface="+mn-ea"/>
              <a:cs typeface="+mn-cs"/>
            </a:endParaRPr>
          </a:p>
          <a:p>
            <a:pPr>
              <a:defRPr kern="1200">
                <a:solidFill>
                  <a:schemeClr val="tx1"/>
                </a:solidFill>
                <a:latin typeface="+mn-lt"/>
                <a:ea typeface="+mn-ea"/>
                <a:cs typeface="+mn-cs"/>
              </a:defRPr>
            </a:pPr>
            <a:r>
              <a:t>Les intervenants doivent être sensibilisés pour savoir reconnaître si eux-mêmes ou d’autres personnes ont besoin de soins ou de soutien. Fournir aux membres des équipes des informations sur les moyens d’accéder aux ressources disponibles et les inciter à en bénéficier si nécessaire peut en outre faciliter leur réadaptation à leur cadre de travail normal et à leur vie quotidienne.</a:t>
            </a:r>
          </a:p>
          <a:p>
            <a:endParaRPr sz="1200" b="0" i="0" u="none" strike="noStrike" kern="1200" baseline="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effectLst/>
              </a:defRPr>
            </a:pPr>
            <a:r>
              <a:rPr kern="1200">
                <a:solidFill>
                  <a:schemeClr val="tx1"/>
                </a:solidFill>
                <a:latin typeface="+mn-lt"/>
                <a:ea typeface="+mn-ea"/>
                <a:cs typeface="+mn-cs"/>
              </a:rPr>
              <a:t>La formation proposée pendant la phase de prédéploiement peut déjà aborder certaines de ces informations, mais il convient de revoir ces points et de fournir des ressources supplémentaires (soutien psychosocial et dépistage médical notamment) une fois les intervenants revenus du terrain.</a:t>
            </a:r>
          </a:p>
          <a:p>
            <a:endParaRPr kern="1200">
              <a:solidFill>
                <a:schemeClr val="tx1"/>
              </a:solidFill>
              <a:latin typeface="+mn-lt"/>
              <a:ea typeface="+mn-ea"/>
              <a:cs typeface="+mn-cs"/>
            </a:endParaRPr>
          </a:p>
        </p:txBody>
      </p:sp>
    </p:spTree>
    <p:extLst>
      <p:ext uri="{BB962C8B-B14F-4D97-AF65-F5344CB8AC3E}">
        <p14:creationId xmlns:p14="http://schemas.microsoft.com/office/powerpoint/2010/main" val="3887637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2778591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1508453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a:p>
        </p:txBody>
      </p:sp>
    </p:spTree>
    <p:extLst>
      <p:ext uri="{BB962C8B-B14F-4D97-AF65-F5344CB8AC3E}">
        <p14:creationId xmlns:p14="http://schemas.microsoft.com/office/powerpoint/2010/main" val="22608315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4004479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3128942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a:p>
        </p:txBody>
      </p:sp>
    </p:spTree>
    <p:extLst>
      <p:ext uri="{BB962C8B-B14F-4D97-AF65-F5344CB8AC3E}">
        <p14:creationId xmlns:p14="http://schemas.microsoft.com/office/powerpoint/2010/main" val="693451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t>Désignez un rapporteur/responsable de la prise de notes et un maître du temps</a:t>
            </a:r>
            <a:endParaRPr>
              <a:solidFill>
                <a:srgbClr val="000000"/>
              </a:solidFill>
              <a:latin typeface="Calibri"/>
              <a:ea typeface="Calibri"/>
              <a:cs typeface="Calibri"/>
            </a:endParaRPr>
          </a:p>
          <a:p>
            <a:r>
              <a:t>1 : Quelle urgence de santé publique</a:t>
            </a:r>
          </a:p>
          <a:p>
            <a:r>
              <a:t>2 : Gravité de la maladie/de l’événement, ampleur de la flambée épidémique, attention des médias, volonté politique...</a:t>
            </a:r>
          </a:p>
          <a:p>
            <a:r>
              <a:t>3 : Processus de mobilisation</a:t>
            </a:r>
          </a:p>
        </p:txBody>
      </p:sp>
    </p:spTree>
    <p:extLst>
      <p:ext uri="{BB962C8B-B14F-4D97-AF65-F5344CB8AC3E}">
        <p14:creationId xmlns:p14="http://schemas.microsoft.com/office/powerpoint/2010/main" val="3255692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r>
              <a:rPr b="1"/>
              <a:t>Point clé :</a:t>
            </a:r>
            <a:r>
              <a:t> L’EIR peut être mobilisée que le centre d’opérations d’urgence soit mobilisé ou non. Autrement dit, il n’est PAS obligatoire que le centre d’opérations d’urgence soit mobilisé pour quʼune EIR le soit (certains pays ne disposent peut-être même pas d’un centre d’opérations d’urgence fonctionnel pour l’instant). La liste des membres de réserve des EIR est alors utilisée pour sélectionner les intervenants à déployer selon les besoins, et les processus de prédéploiement sont mis en œuvre afin de préparer les intervenants à leur mission sur le terrain. L’EIR est ensuite déployée ; il peut s’agir d’une équipe ou d’une seule personne chargée d’enquêter sur un événement ou de fournir une assistance technique.</a:t>
            </a:r>
          </a:p>
          <a:p>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fld id="{B6BFF8CA-F518-EC40-BF1B-9782939603F9}" type="slidenum">
              <a:rPr lang="en-US" smtClean="0">
                <a:solidFill>
                  <a:prstClr val="black"/>
                </a:solidFill>
                <a:latin typeface="Calibri" panose="020F0502020204030204"/>
              </a:rPr>
              <a:t>14</a:t>
            </a:fld>
            <a:endParaRPr>
              <a:solidFill>
                <a:prstClr val="black"/>
              </a:solidFill>
              <a:latin typeface="Calibri" panose="020F0502020204030204"/>
            </a:endParaRPr>
          </a:p>
        </p:txBody>
      </p:sp>
    </p:spTree>
    <p:extLst>
      <p:ext uri="{BB962C8B-B14F-4D97-AF65-F5344CB8AC3E}">
        <p14:creationId xmlns:p14="http://schemas.microsoft.com/office/powerpoint/2010/main" val="11926496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7.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2" name="Rectangle 1"/>
          <p:cNvSpPr/>
          <p:nvPr/>
        </p:nvSpPr>
        <p:spPr>
          <a:xfrm>
            <a:off x="0" y="14"/>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pic>
        <p:nvPicPr>
          <p:cNvPr id="23"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sp>
        <p:nvSpPr>
          <p:cNvPr id="26" name="Slide Number"/>
          <p:cNvSpPr txBox="1">
            <a:spLocks noGrp="1"/>
          </p:cNvSpPr>
          <p:nvPr>
            <p:ph type="sldNum" sz="quarter" idx="2"/>
          </p:nvPr>
        </p:nvSpPr>
        <p:spPr>
          <a:xfrm>
            <a:off x="11898501" y="6464550"/>
            <a:ext cx="280874" cy="320041"/>
          </a:xfrm>
          <a:prstGeom prst="rect">
            <a:avLst/>
          </a:prstGeom>
        </p:spPr>
        <p:txBody>
          <a:bodyPr/>
          <a:lstStyle>
            <a:lvl1pPr>
              <a:defRPr sz="1400">
                <a:solidFill>
                  <a:schemeClr val="tx1">
                    <a:lumMod val="50000"/>
                    <a:lumOff val="50000"/>
                  </a:schemeClr>
                </a:solidFill>
              </a:defRPr>
            </a:lvl1pPr>
          </a:lstStyle>
          <a:p>
            <a:r>
              <a:rPr lang="en-US"/>
              <a:t>1</a:t>
            </a:r>
            <a:fld id="{86CB4B4D-7CA3-9044-876B-883B54F8677D}" type="slidenum">
              <a:rPr lang="en-US" smtClean="0"/>
              <a:pPr/>
              <a:t>‹#›</a:t>
            </a:fld>
            <a:endParaRPr lang="en-US"/>
          </a:p>
        </p:txBody>
      </p:sp>
      <p:sp>
        <p:nvSpPr>
          <p:cNvPr id="29" name="TextBox 7"/>
          <p:cNvSpPr txBox="1"/>
          <p:nvPr/>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 </a:t>
            </a:r>
            <a:r>
              <a:t>Training Package</a:t>
            </a:r>
          </a:p>
        </p:txBody>
      </p:sp>
      <p:sp>
        <p:nvSpPr>
          <p:cNvPr id="30" name="Text Placeholder 6"/>
          <p:cNvSpPr txBox="1"/>
          <p:nvPr/>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31" name="Picture 18" descr="Picture 18"/>
          <p:cNvPicPr>
            <a:picLocks noChangeAspect="1"/>
          </p:cNvPicPr>
          <p:nvPr/>
        </p:nvPicPr>
        <p:blipFill>
          <a:blip r:embed="rId3"/>
          <a:stretch>
            <a:fillRect/>
          </a:stretch>
        </p:blipFill>
        <p:spPr>
          <a:xfrm>
            <a:off x="9002490" y="5116962"/>
            <a:ext cx="2823416" cy="908687"/>
          </a:xfrm>
          <a:prstGeom prst="rect">
            <a:avLst/>
          </a:prstGeom>
          <a:ln w="12700">
            <a:miter lim="400000"/>
          </a:ln>
        </p:spPr>
      </p:pic>
      <p:sp>
        <p:nvSpPr>
          <p:cNvPr id="33" name="Body Level One…"/>
          <p:cNvSpPr txBox="1">
            <a:spLocks noGrp="1"/>
          </p:cNvSpPr>
          <p:nvPr>
            <p:ph type="body" sz="quarter" idx="1"/>
          </p:nvPr>
        </p:nvSpPr>
        <p:spPr>
          <a:xfrm>
            <a:off x="5525728" y="3491867"/>
            <a:ext cx="5925539" cy="914401"/>
          </a:xfrm>
          <a:prstGeom prst="rect">
            <a:avLst/>
          </a:prstGeom>
        </p:spPr>
        <p:txBody>
          <a:bodyPr/>
          <a:lstStyle>
            <a:lvl1pPr>
              <a:defRPr sz="3200">
                <a:latin typeface="Source Sans Pro Bold"/>
                <a:ea typeface="Source Sans Pro Bold"/>
                <a:cs typeface="Source Sans Pro Bold"/>
                <a:sym typeface="Source Sans Pro Bold"/>
              </a:defRPr>
            </a:lvl1pPr>
            <a:lvl2pPr>
              <a:defRPr sz="3200">
                <a:latin typeface="Source Sans Pro Bold"/>
                <a:ea typeface="Source Sans Pro Bold"/>
                <a:cs typeface="Source Sans Pro Bold"/>
                <a:sym typeface="Source Sans Pro Bold"/>
              </a:defRPr>
            </a:lvl2pPr>
            <a:lvl3pPr>
              <a:defRPr sz="3200">
                <a:latin typeface="Source Sans Pro Bold"/>
                <a:ea typeface="Source Sans Pro Bold"/>
                <a:cs typeface="Source Sans Pro Bold"/>
                <a:sym typeface="Source Sans Pro Bold"/>
              </a:defRPr>
            </a:lvl3pPr>
            <a:lvl4pPr>
              <a:defRPr sz="3200">
                <a:latin typeface="Source Sans Pro Bold"/>
                <a:ea typeface="Source Sans Pro Bold"/>
                <a:cs typeface="Source Sans Pro Bold"/>
                <a:sym typeface="Source Sans Pro Bold"/>
              </a:defRPr>
            </a:lvl4pPr>
            <a:lvl5pPr>
              <a:defRPr sz="32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4" name="Title Text"/>
          <p:cNvSpPr txBox="1">
            <a:spLocks noGrp="1"/>
          </p:cNvSpPr>
          <p:nvPr>
            <p:ph type="title"/>
          </p:nvPr>
        </p:nvSpPr>
        <p:spPr>
          <a:xfrm>
            <a:off x="517796" y="1587568"/>
            <a:ext cx="4490141" cy="2410276"/>
          </a:xfrm>
          <a:prstGeom prst="rect">
            <a:avLst/>
          </a:prstGeom>
        </p:spPr>
        <p:txBody>
          <a:bodyPr/>
          <a:lstStyle/>
          <a:p>
            <a:r>
              <a:t>Title Text</a:t>
            </a:r>
          </a:p>
        </p:txBody>
      </p:sp>
      <p:grpSp>
        <p:nvGrpSpPr>
          <p:cNvPr id="2" name="Group 1">
            <a:extLst>
              <a:ext uri="{FF2B5EF4-FFF2-40B4-BE49-F238E27FC236}">
                <a16:creationId xmlns:a16="http://schemas.microsoft.com/office/drawing/2014/main" id="{9C79FBB8-E0D3-5642-D6DA-3192DACB671C}"/>
              </a:ext>
            </a:extLst>
          </p:cNvPr>
          <p:cNvGrpSpPr/>
          <p:nvPr userDrawn="1"/>
        </p:nvGrpSpPr>
        <p:grpSpPr>
          <a:xfrm>
            <a:off x="131373" y="6025649"/>
            <a:ext cx="7805420" cy="708025"/>
            <a:chOff x="3027" y="1204"/>
            <a:chExt cx="12292" cy="1115"/>
          </a:xfrm>
        </p:grpSpPr>
        <p:sp>
          <p:nvSpPr>
            <p:cNvPr id="3" name="TextBox 12">
              <a:extLst>
                <a:ext uri="{FF2B5EF4-FFF2-40B4-BE49-F238E27FC236}">
                  <a16:creationId xmlns:a16="http://schemas.microsoft.com/office/drawing/2014/main" id="{A5432E73-9E10-EA22-DB02-9304DC287117}"/>
                </a:ext>
              </a:extLst>
            </p:cNvPr>
            <p:cNvSpPr txBox="1"/>
            <p:nvPr userDrawn="1"/>
          </p:nvSpPr>
          <p:spPr>
            <a:xfrm>
              <a:off x="6929" y="1204"/>
              <a:ext cx="8390" cy="111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0" i="0" dirty="0">
                  <a:solidFill>
                    <a:srgbClr val="000000"/>
                  </a:solidFill>
                  <a:effectLst/>
                  <a:latin typeface="Raleway" pitchFamily="2" charset="0"/>
                </a:rPr>
                <a:t>Le logo «CDC» est la propriété du Département de la santé et des services sociaux des États-Unis, qui a autorisé son utilisation. La présence de ce logo ne signifie pas qu’un produit, un service ou une entreprise ont reçu l’approbation du Département de la santé et des services sociaux ou des Centers for Disease Control and Prevention. </a:t>
              </a:r>
              <a:endParaRPr lang="en-US" sz="1000" dirty="0"/>
            </a:p>
          </p:txBody>
        </p:sp>
        <p:pic>
          <p:nvPicPr>
            <p:cNvPr id="4" name="Picture 3" descr="A logo of the united nations organization&#10;&#10;Description automatically generated with low confidence">
              <a:extLst>
                <a:ext uri="{FF2B5EF4-FFF2-40B4-BE49-F238E27FC236}">
                  <a16:creationId xmlns:a16="http://schemas.microsoft.com/office/drawing/2014/main" id="{DEEC6EAF-9C6D-EB41-B145-A84D27810E7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27" y="1216"/>
              <a:ext cx="1524" cy="1008"/>
            </a:xfrm>
            <a:prstGeom prst="rect">
              <a:avLst/>
            </a:prstGeom>
          </p:spPr>
        </p:pic>
        <p:pic>
          <p:nvPicPr>
            <p:cNvPr id="5" name="Picture 4" descr="Logo&#10;&#10;Description automatically generated">
              <a:extLst>
                <a:ext uri="{FF2B5EF4-FFF2-40B4-BE49-F238E27FC236}">
                  <a16:creationId xmlns:a16="http://schemas.microsoft.com/office/drawing/2014/main" id="{FC9C308E-5C4C-FFCF-985E-80CE0DED0CB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057" y="1258"/>
              <a:ext cx="1386" cy="1008"/>
            </a:xfrm>
            <a:prstGeom prst="rect">
              <a:avLst/>
            </a:prstGeom>
          </p:spPr>
        </p:pic>
      </p:grpSp>
      <p:pic>
        <p:nvPicPr>
          <p:cNvPr id="6" name="Picture 5" descr="WHO_RRT_Logo_Horizontal_fr (2)">
            <a:extLst>
              <a:ext uri="{FF2B5EF4-FFF2-40B4-BE49-F238E27FC236}">
                <a16:creationId xmlns:a16="http://schemas.microsoft.com/office/drawing/2014/main" id="{C9C4BC72-BDB5-C4D4-7561-673E2A34A3C3}"/>
              </a:ext>
            </a:extLst>
          </p:cNvPr>
          <p:cNvPicPr>
            <a:picLocks noChangeAspect="1"/>
          </p:cNvPicPr>
          <p:nvPr userDrawn="1"/>
        </p:nvPicPr>
        <p:blipFill>
          <a:blip r:embed="rId6"/>
          <a:stretch>
            <a:fillRect/>
          </a:stretch>
        </p:blipFill>
        <p:spPr>
          <a:xfrm>
            <a:off x="8728879" y="207045"/>
            <a:ext cx="3240000" cy="625306"/>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21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2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2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2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23"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24" name="Picture 5" descr="Picture 5"/>
          <p:cNvPicPr>
            <a:picLocks noChangeAspect="1"/>
          </p:cNvPicPr>
          <p:nvPr/>
        </p:nvPicPr>
        <p:blipFill>
          <a:blip r:embed="rId4"/>
          <a:stretch>
            <a:fillRect/>
          </a:stretch>
        </p:blipFill>
        <p:spPr>
          <a:xfrm>
            <a:off x="-9625" y="-76485"/>
            <a:ext cx="12223381" cy="5582136"/>
          </a:xfrm>
          <a:prstGeom prst="rect">
            <a:avLst/>
          </a:prstGeom>
          <a:ln w="12700">
            <a:miter lim="400000"/>
          </a:ln>
        </p:spPr>
      </p:pic>
      <p:pic>
        <p:nvPicPr>
          <p:cNvPr id="225" name="Picture 6" descr="Picture 6"/>
          <p:cNvPicPr>
            <a:picLocks noChangeAspect="1"/>
          </p:cNvPicPr>
          <p:nvPr/>
        </p:nvPicPr>
        <p:blipFill>
          <a:blip r:embed="rId5"/>
          <a:stretch>
            <a:fillRect/>
          </a:stretch>
        </p:blipFill>
        <p:spPr>
          <a:xfrm>
            <a:off x="11358371" y="138176"/>
            <a:ext cx="685801" cy="711201"/>
          </a:xfrm>
          <a:prstGeom prst="rect">
            <a:avLst/>
          </a:prstGeom>
          <a:ln w="12700">
            <a:miter lim="400000"/>
          </a:ln>
        </p:spPr>
      </p:pic>
      <p:sp>
        <p:nvSpPr>
          <p:cNvPr id="228"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2" name="TextBox 7">
            <a:extLst>
              <a:ext uri="{FF2B5EF4-FFF2-40B4-BE49-F238E27FC236}">
                <a16:creationId xmlns:a16="http://schemas.microsoft.com/office/drawing/2014/main" id="{DA18EBCC-1BCC-46F9-8FEA-576AF1B246CF}"/>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5ED6CE63-6EAD-482C-8486-AF107FF2CF4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4" name="Picture 13" descr="Logo&#10;&#10;Description automatically generated">
            <a:extLst>
              <a:ext uri="{FF2B5EF4-FFF2-40B4-BE49-F238E27FC236}">
                <a16:creationId xmlns:a16="http://schemas.microsoft.com/office/drawing/2014/main" id="{D5A700CE-D17B-4628-B242-8631E968F7E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3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36"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3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38"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39"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Source Sans Pro Regular"/>
                <a:ea typeface="Source Sans Pro Regular"/>
                <a:cs typeface="Source Sans Pro Regular"/>
                <a:sym typeface="Source Sans Pro Regular"/>
              </a:defRPr>
            </a:pPr>
            <a:endParaRPr/>
          </a:p>
        </p:txBody>
      </p:sp>
      <p:pic>
        <p:nvPicPr>
          <p:cNvPr id="240" name="Picture 3" descr="Picture 3"/>
          <p:cNvPicPr>
            <a:picLocks noChangeAspect="1"/>
          </p:cNvPicPr>
          <p:nvPr/>
        </p:nvPicPr>
        <p:blipFill>
          <a:blip r:embed="rId4"/>
          <a:stretch>
            <a:fillRect/>
          </a:stretch>
        </p:blipFill>
        <p:spPr>
          <a:xfrm>
            <a:off x="-9143" y="-18868"/>
            <a:ext cx="6531241" cy="660401"/>
          </a:xfrm>
          <a:prstGeom prst="rect">
            <a:avLst/>
          </a:prstGeom>
          <a:ln w="12700">
            <a:miter lim="400000"/>
          </a:ln>
        </p:spPr>
      </p:pic>
      <p:sp>
        <p:nvSpPr>
          <p:cNvPr id="241" name="TextBox 4"/>
          <p:cNvSpPr txBox="1"/>
          <p:nvPr/>
        </p:nvSpPr>
        <p:spPr>
          <a:xfrm>
            <a:off x="275896" y="11103"/>
            <a:ext cx="5751680"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lang="fr-FR" dirty="0"/>
              <a:t>Clause de non-responsabilité</a:t>
            </a:r>
            <a:endParaRPr dirty="0"/>
          </a:p>
        </p:txBody>
      </p:sp>
      <p:pic>
        <p:nvPicPr>
          <p:cNvPr id="242"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43" name="Body Level One…"/>
          <p:cNvSpPr txBox="1">
            <a:spLocks noGrp="1"/>
          </p:cNvSpPr>
          <p:nvPr>
            <p:ph type="body" idx="1"/>
          </p:nvPr>
        </p:nvSpPr>
        <p:spPr>
          <a:xfrm>
            <a:off x="797442" y="842963"/>
            <a:ext cx="10450423" cy="5206965"/>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46" name="Slide Number"/>
          <p:cNvSpPr txBox="1">
            <a:spLocks noGrp="1"/>
          </p:cNvSpPr>
          <p:nvPr>
            <p:ph type="sldNum" sz="quarter" idx="2"/>
          </p:nvPr>
        </p:nvSpPr>
        <p:spPr>
          <a:xfrm>
            <a:off x="11480800" y="6330332"/>
            <a:ext cx="280874" cy="320041"/>
          </a:xfrm>
          <a:prstGeom prst="rect">
            <a:avLst/>
          </a:prstGeom>
        </p:spPr>
        <p:txBody>
          <a:bodyPr/>
          <a:lstStyle>
            <a:lvl1pPr>
              <a:defRPr sz="1400">
                <a:solidFill>
                  <a:schemeClr val="tx1">
                    <a:lumMod val="50000"/>
                    <a:lumOff val="50000"/>
                  </a:schemeClr>
                </a:solidFill>
              </a:defRPr>
            </a:lvl1pPr>
          </a:lstStyle>
          <a:p>
            <a:fld id="{86CB4B4D-7CA3-9044-876B-883B54F8677D}" type="slidenum">
              <a:rPr lang="en-US" smtClean="0"/>
              <a:pPr/>
              <a:t>‹#›</a:t>
            </a:fld>
            <a:endParaRPr lang="en-US"/>
          </a:p>
        </p:txBody>
      </p:sp>
      <p:sp>
        <p:nvSpPr>
          <p:cNvPr id="14" name="TextBox 7">
            <a:extLst>
              <a:ext uri="{FF2B5EF4-FFF2-40B4-BE49-F238E27FC236}">
                <a16:creationId xmlns:a16="http://schemas.microsoft.com/office/drawing/2014/main" id="{82A42DE2-FC46-4446-AA7C-355132A99BD0}"/>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5" name="Text Placeholder 6">
            <a:extLst>
              <a:ext uri="{FF2B5EF4-FFF2-40B4-BE49-F238E27FC236}">
                <a16:creationId xmlns:a16="http://schemas.microsoft.com/office/drawing/2014/main" id="{ABFF1854-6D68-4094-8B10-07AB555897A7}"/>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6" name="Picture 15" descr="Logo&#10;&#10;Description automatically generated">
            <a:extLst>
              <a:ext uri="{FF2B5EF4-FFF2-40B4-BE49-F238E27FC236}">
                <a16:creationId xmlns:a16="http://schemas.microsoft.com/office/drawing/2014/main" id="{7F1EE1A3-53FA-46A2-8B09-DC1D7015CBC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25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5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5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5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57" name="Picture 2" descr="Picture 2"/>
          <p:cNvPicPr>
            <a:picLocks noChangeAspect="1"/>
          </p:cNvPicPr>
          <p:nvPr/>
        </p:nvPicPr>
        <p:blipFill>
          <a:blip r:embed="rId4"/>
          <a:stretch>
            <a:fillRect/>
          </a:stretch>
        </p:blipFill>
        <p:spPr>
          <a:xfrm>
            <a:off x="1" y="5"/>
            <a:ext cx="5074419" cy="653144"/>
          </a:xfrm>
          <a:prstGeom prst="rect">
            <a:avLst/>
          </a:prstGeom>
          <a:ln w="12700">
            <a:miter lim="400000"/>
          </a:ln>
        </p:spPr>
      </p:pic>
      <p:sp>
        <p:nvSpPr>
          <p:cNvPr id="258" name="TextBox 4"/>
          <p:cNvSpPr txBox="1"/>
          <p:nvPr/>
        </p:nvSpPr>
        <p:spPr>
          <a:xfrm>
            <a:off x="275895" y="11103"/>
            <a:ext cx="4406233"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Learning objectives</a:t>
            </a:r>
          </a:p>
        </p:txBody>
      </p:sp>
      <p:pic>
        <p:nvPicPr>
          <p:cNvPr id="259"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60" name="Body Level One…"/>
          <p:cNvSpPr txBox="1">
            <a:spLocks noGrp="1"/>
          </p:cNvSpPr>
          <p:nvPr>
            <p:ph type="body" sz="half" idx="1"/>
          </p:nvPr>
        </p:nvSpPr>
        <p:spPr>
          <a:xfrm>
            <a:off x="2279575" y="1700808"/>
            <a:ext cx="7416826" cy="4349120"/>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63"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3" name="TextBox 7">
            <a:extLst>
              <a:ext uri="{FF2B5EF4-FFF2-40B4-BE49-F238E27FC236}">
                <a16:creationId xmlns:a16="http://schemas.microsoft.com/office/drawing/2014/main" id="{0C23C375-EEFA-4E3B-AC90-90647ED5FF4F}"/>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38A8EE72-C2FF-43D1-BFC9-83FA79AC7651}"/>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5" name="Picture 14" descr="Logo&#10;&#10;Description automatically generated">
            <a:extLst>
              <a:ext uri="{FF2B5EF4-FFF2-40B4-BE49-F238E27FC236}">
                <a16:creationId xmlns:a16="http://schemas.microsoft.com/office/drawing/2014/main" id="{1271FD75-0804-4049-B656-83189533103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7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71"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7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7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74" name="Picture 1" descr="Picture 1"/>
          <p:cNvPicPr>
            <a:picLocks noChangeAspect="1"/>
          </p:cNvPicPr>
          <p:nvPr/>
        </p:nvPicPr>
        <p:blipFill>
          <a:blip r:embed="rId4"/>
          <a:stretch>
            <a:fillRect/>
          </a:stretch>
        </p:blipFill>
        <p:spPr>
          <a:xfrm>
            <a:off x="-2" y="2"/>
            <a:ext cx="5980924" cy="716693"/>
          </a:xfrm>
          <a:prstGeom prst="rect">
            <a:avLst/>
          </a:prstGeom>
          <a:ln w="12700">
            <a:miter lim="400000"/>
          </a:ln>
        </p:spPr>
      </p:pic>
      <p:sp>
        <p:nvSpPr>
          <p:cNvPr id="275" name="Title Text"/>
          <p:cNvSpPr txBox="1">
            <a:spLocks noGrp="1"/>
          </p:cNvSpPr>
          <p:nvPr>
            <p:ph type="title"/>
          </p:nvPr>
        </p:nvSpPr>
        <p:spPr>
          <a:xfrm>
            <a:off x="297713" y="70581"/>
            <a:ext cx="3571875" cy="646114"/>
          </a:xfrm>
          <a:prstGeom prst="rect">
            <a:avLst/>
          </a:prstGeom>
        </p:spPr>
        <p:txBody>
          <a:bodyPr/>
          <a:lstStyle/>
          <a:p>
            <a:r>
              <a:t>Title Text</a:t>
            </a:r>
          </a:p>
        </p:txBody>
      </p:sp>
      <p:sp>
        <p:nvSpPr>
          <p:cNvPr id="276"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7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0" name="TextBox 7">
            <a:extLst>
              <a:ext uri="{FF2B5EF4-FFF2-40B4-BE49-F238E27FC236}">
                <a16:creationId xmlns:a16="http://schemas.microsoft.com/office/drawing/2014/main" id="{BBBCE26C-D1F2-4EA3-B6C2-32917B0A8FEE}"/>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1" name="Text Placeholder 6">
            <a:extLst>
              <a:ext uri="{FF2B5EF4-FFF2-40B4-BE49-F238E27FC236}">
                <a16:creationId xmlns:a16="http://schemas.microsoft.com/office/drawing/2014/main" id="{B72ABE9A-94A8-4AF2-9F76-F8E89AC5FF8E}"/>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2" name="Picture 11" descr="Logo&#10;&#10;Description automatically generated">
            <a:extLst>
              <a:ext uri="{FF2B5EF4-FFF2-40B4-BE49-F238E27FC236}">
                <a16:creationId xmlns:a16="http://schemas.microsoft.com/office/drawing/2014/main" id="{DFE9A078-4F52-4657-8094-E3D74DA45BB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2_Section Header">
    <p:spTree>
      <p:nvGrpSpPr>
        <p:cNvPr id="1" name=""/>
        <p:cNvGrpSpPr/>
        <p:nvPr/>
      </p:nvGrpSpPr>
      <p:grpSpPr>
        <a:xfrm>
          <a:off x="0" y="0"/>
          <a:ext cx="0" cy="0"/>
          <a:chOff x="0" y="0"/>
          <a:chExt cx="0" cy="0"/>
        </a:xfrm>
      </p:grpSpPr>
      <p:pic>
        <p:nvPicPr>
          <p:cNvPr id="27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71"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7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7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74" name="Picture 1" descr="Picture 1"/>
          <p:cNvPicPr>
            <a:picLocks noChangeAspect="1"/>
          </p:cNvPicPr>
          <p:nvPr/>
        </p:nvPicPr>
        <p:blipFill>
          <a:blip r:embed="rId4"/>
          <a:stretch>
            <a:fillRect/>
          </a:stretch>
        </p:blipFill>
        <p:spPr>
          <a:xfrm>
            <a:off x="-2" y="2"/>
            <a:ext cx="8283390" cy="716693"/>
          </a:xfrm>
          <a:prstGeom prst="rect">
            <a:avLst/>
          </a:prstGeom>
          <a:ln w="12700">
            <a:miter lim="400000"/>
          </a:ln>
        </p:spPr>
      </p:pic>
      <p:sp>
        <p:nvSpPr>
          <p:cNvPr id="275" name="Title Text"/>
          <p:cNvSpPr txBox="1">
            <a:spLocks noGrp="1"/>
          </p:cNvSpPr>
          <p:nvPr>
            <p:ph type="title"/>
          </p:nvPr>
        </p:nvSpPr>
        <p:spPr>
          <a:xfrm>
            <a:off x="297713" y="70581"/>
            <a:ext cx="3571875" cy="646114"/>
          </a:xfrm>
          <a:prstGeom prst="rect">
            <a:avLst/>
          </a:prstGeom>
        </p:spPr>
        <p:txBody>
          <a:bodyPr/>
          <a:lstStyle/>
          <a:p>
            <a:r>
              <a:t>Title Text</a:t>
            </a:r>
          </a:p>
        </p:txBody>
      </p:sp>
      <p:sp>
        <p:nvSpPr>
          <p:cNvPr id="276"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7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0" name="TextBox 7">
            <a:extLst>
              <a:ext uri="{FF2B5EF4-FFF2-40B4-BE49-F238E27FC236}">
                <a16:creationId xmlns:a16="http://schemas.microsoft.com/office/drawing/2014/main" id="{BBBCE26C-D1F2-4EA3-B6C2-32917B0A8FEE}"/>
              </a:ext>
            </a:extLst>
          </p:cNvPr>
          <p:cNvSpPr txBox="1"/>
          <p:nvPr userDrawn="1"/>
        </p:nvSpPr>
        <p:spPr>
          <a:xfrm>
            <a:off x="8472299" y="6440699"/>
            <a:ext cx="3426202"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1" name="Text Placeholder 6">
            <a:extLst>
              <a:ext uri="{FF2B5EF4-FFF2-40B4-BE49-F238E27FC236}">
                <a16:creationId xmlns:a16="http://schemas.microsoft.com/office/drawing/2014/main" id="{B72ABE9A-94A8-4AF2-9F76-F8E89AC5FF8E}"/>
              </a:ext>
            </a:extLst>
          </p:cNvPr>
          <p:cNvSpPr txBox="1"/>
          <p:nvPr userDrawn="1"/>
        </p:nvSpPr>
        <p:spPr>
          <a:xfrm>
            <a:off x="8157918" y="6611807"/>
            <a:ext cx="3740583"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2" name="Picture 11" descr="Logo&#10;&#10;Description automatically generated">
            <a:extLst>
              <a:ext uri="{FF2B5EF4-FFF2-40B4-BE49-F238E27FC236}">
                <a16:creationId xmlns:a16="http://schemas.microsoft.com/office/drawing/2014/main" id="{C64C8064-6BF3-4237-97B9-EB64F7188D6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extLst>
      <p:ext uri="{BB962C8B-B14F-4D97-AF65-F5344CB8AC3E}">
        <p14:creationId xmlns:p14="http://schemas.microsoft.com/office/powerpoint/2010/main" val="2884475595"/>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reserve="1">
  <p:cSld name="3_Section Header">
    <p:spTree>
      <p:nvGrpSpPr>
        <p:cNvPr id="1" name=""/>
        <p:cNvGrpSpPr/>
        <p:nvPr/>
      </p:nvGrpSpPr>
      <p:grpSpPr>
        <a:xfrm>
          <a:off x="0" y="0"/>
          <a:ext cx="0" cy="0"/>
          <a:chOff x="0" y="0"/>
          <a:chExt cx="0" cy="0"/>
        </a:xfrm>
      </p:grpSpPr>
      <p:pic>
        <p:nvPicPr>
          <p:cNvPr id="27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71"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7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7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74" name="Picture 1" descr="Picture 1"/>
          <p:cNvPicPr>
            <a:picLocks noChangeAspect="1"/>
          </p:cNvPicPr>
          <p:nvPr/>
        </p:nvPicPr>
        <p:blipFill>
          <a:blip r:embed="rId4"/>
          <a:stretch>
            <a:fillRect/>
          </a:stretch>
        </p:blipFill>
        <p:spPr>
          <a:xfrm>
            <a:off x="-3" y="2"/>
            <a:ext cx="10838332" cy="716693"/>
          </a:xfrm>
          <a:prstGeom prst="rect">
            <a:avLst/>
          </a:prstGeom>
          <a:ln w="12700">
            <a:miter lim="400000"/>
          </a:ln>
        </p:spPr>
      </p:pic>
      <p:sp>
        <p:nvSpPr>
          <p:cNvPr id="275" name="Title Text"/>
          <p:cNvSpPr txBox="1">
            <a:spLocks noGrp="1"/>
          </p:cNvSpPr>
          <p:nvPr>
            <p:ph type="title"/>
          </p:nvPr>
        </p:nvSpPr>
        <p:spPr>
          <a:xfrm>
            <a:off x="297713" y="70581"/>
            <a:ext cx="3571875" cy="646114"/>
          </a:xfrm>
          <a:prstGeom prst="rect">
            <a:avLst/>
          </a:prstGeom>
        </p:spPr>
        <p:txBody>
          <a:bodyPr/>
          <a:lstStyle/>
          <a:p>
            <a:r>
              <a:t>Title Text</a:t>
            </a:r>
          </a:p>
        </p:txBody>
      </p:sp>
      <p:sp>
        <p:nvSpPr>
          <p:cNvPr id="276"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7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0" name="TextBox 7">
            <a:extLst>
              <a:ext uri="{FF2B5EF4-FFF2-40B4-BE49-F238E27FC236}">
                <a16:creationId xmlns:a16="http://schemas.microsoft.com/office/drawing/2014/main" id="{BBBCE26C-D1F2-4EA3-B6C2-32917B0A8FEE}"/>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1" name="Text Placeholder 6">
            <a:extLst>
              <a:ext uri="{FF2B5EF4-FFF2-40B4-BE49-F238E27FC236}">
                <a16:creationId xmlns:a16="http://schemas.microsoft.com/office/drawing/2014/main" id="{B72ABE9A-94A8-4AF2-9F76-F8E89AC5FF8E}"/>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2" name="Picture 11" descr="Logo&#10;&#10;Description automatically generated">
            <a:extLst>
              <a:ext uri="{FF2B5EF4-FFF2-40B4-BE49-F238E27FC236}">
                <a16:creationId xmlns:a16="http://schemas.microsoft.com/office/drawing/2014/main" id="{B1D24C97-D863-4D44-BCA4-A53C6D039A82}"/>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extLst>
      <p:ext uri="{BB962C8B-B14F-4D97-AF65-F5344CB8AC3E}">
        <p14:creationId xmlns:p14="http://schemas.microsoft.com/office/powerpoint/2010/main" val="721061141"/>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332"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33"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34"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3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3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39"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340" name="Body Level One…"/>
          <p:cNvSpPr txBox="1">
            <a:spLocks noGrp="1"/>
          </p:cNvSpPr>
          <p:nvPr>
            <p:ph type="body" sz="half" idx="1"/>
          </p:nvPr>
        </p:nvSpPr>
        <p:spPr>
          <a:xfrm>
            <a:off x="838200" y="1825626"/>
            <a:ext cx="5156200" cy="4351339"/>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1" name="TextBox 7">
            <a:extLst>
              <a:ext uri="{FF2B5EF4-FFF2-40B4-BE49-F238E27FC236}">
                <a16:creationId xmlns:a16="http://schemas.microsoft.com/office/drawing/2014/main" id="{66FA99EC-5621-4644-8BC8-DD0855CC5495}"/>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2" name="Text Placeholder 6">
            <a:extLst>
              <a:ext uri="{FF2B5EF4-FFF2-40B4-BE49-F238E27FC236}">
                <a16:creationId xmlns:a16="http://schemas.microsoft.com/office/drawing/2014/main" id="{E626017B-5D24-48E1-BB4F-0087CF885B53}"/>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3" name="Picture 12" descr="Logo&#10;&#10;Description automatically generated">
            <a:extLst>
              <a:ext uri="{FF2B5EF4-FFF2-40B4-BE49-F238E27FC236}">
                <a16:creationId xmlns:a16="http://schemas.microsoft.com/office/drawing/2014/main" id="{E2D6B066-D4CE-4342-8F57-0F82E77D44D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347"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48"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49"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50"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51"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54" name="Title Text"/>
          <p:cNvSpPr txBox="1">
            <a:spLocks noGrp="1"/>
          </p:cNvSpPr>
          <p:nvPr>
            <p:ph type="title"/>
          </p:nvPr>
        </p:nvSpPr>
        <p:spPr>
          <a:xfrm>
            <a:off x="840317" y="365128"/>
            <a:ext cx="10515601" cy="1325564"/>
          </a:xfrm>
          <a:prstGeom prst="rect">
            <a:avLst/>
          </a:prstGeom>
        </p:spPr>
        <p:txBody>
          <a:bodyPr/>
          <a:lstStyle/>
          <a:p>
            <a:r>
              <a:t>Title Text</a:t>
            </a:r>
          </a:p>
        </p:txBody>
      </p:sp>
      <p:sp>
        <p:nvSpPr>
          <p:cNvPr id="355" name="Body Level One…"/>
          <p:cNvSpPr txBox="1">
            <a:spLocks noGrp="1"/>
          </p:cNvSpPr>
          <p:nvPr>
            <p:ph type="body" sz="quarter" idx="1"/>
          </p:nvPr>
        </p:nvSpPr>
        <p:spPr>
          <a:xfrm>
            <a:off x="840320" y="1681164"/>
            <a:ext cx="5158317" cy="823913"/>
          </a:xfrm>
          <a:prstGeom prst="rect">
            <a:avLst/>
          </a:prstGeom>
        </p:spPr>
        <p:txBody>
          <a:bodyPr anchor="b"/>
          <a:lstStyle>
            <a:lvl1pPr>
              <a:defRPr sz="700"/>
            </a:lvl1pPr>
            <a:lvl2pPr marL="0" indent="144660">
              <a:buSzTx/>
              <a:buNone/>
              <a:defRPr sz="700"/>
            </a:lvl2pPr>
            <a:lvl3pPr marL="0" indent="289320">
              <a:buSzTx/>
              <a:buNone/>
              <a:defRPr sz="700"/>
            </a:lvl3pPr>
            <a:lvl4pPr marL="0" indent="433978">
              <a:buSzTx/>
              <a:buNone/>
              <a:defRPr sz="700"/>
            </a:lvl4pPr>
            <a:lvl5pPr marL="0" indent="578639">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356" name="Text Placeholder 4"/>
          <p:cNvSpPr>
            <a:spLocks noGrp="1"/>
          </p:cNvSpPr>
          <p:nvPr>
            <p:ph type="body" sz="quarter" idx="21"/>
          </p:nvPr>
        </p:nvSpPr>
        <p:spPr>
          <a:xfrm>
            <a:off x="6172200" y="1681164"/>
            <a:ext cx="5183717" cy="823913"/>
          </a:xfrm>
          <a:prstGeom prst="rect">
            <a:avLst/>
          </a:prstGeom>
        </p:spPr>
        <p:txBody>
          <a:bodyPr anchor="b"/>
          <a:lstStyle/>
          <a:p>
            <a:pPr>
              <a:defRPr sz="700"/>
            </a:pPr>
            <a:endParaRPr/>
          </a:p>
        </p:txBody>
      </p:sp>
      <p:sp>
        <p:nvSpPr>
          <p:cNvPr id="12" name="TextBox 7">
            <a:extLst>
              <a:ext uri="{FF2B5EF4-FFF2-40B4-BE49-F238E27FC236}">
                <a16:creationId xmlns:a16="http://schemas.microsoft.com/office/drawing/2014/main" id="{52DEE7CF-0EF0-416E-BCDE-E0F2738B110F}"/>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125D5255-C6E6-47A6-A6D0-E2A1F4A31D21}"/>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4" name="Picture 13" descr="Logo&#10;&#10;Description automatically generated">
            <a:extLst>
              <a:ext uri="{FF2B5EF4-FFF2-40B4-BE49-F238E27FC236}">
                <a16:creationId xmlns:a16="http://schemas.microsoft.com/office/drawing/2014/main" id="{D424DEAF-B344-4911-8FDE-CF12DB96B8E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36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6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65"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6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6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70"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71" name="Body Level One…"/>
          <p:cNvSpPr txBox="1">
            <a:spLocks noGrp="1"/>
          </p:cNvSpPr>
          <p:nvPr>
            <p:ph type="body" sz="half" idx="1"/>
          </p:nvPr>
        </p:nvSpPr>
        <p:spPr>
          <a:xfrm>
            <a:off x="5183716" y="987437"/>
            <a:ext cx="6172201" cy="4873626"/>
          </a:xfrm>
          <a:prstGeom prst="rect">
            <a:avLst/>
          </a:prstGeom>
        </p:spPr>
        <p:txBody>
          <a:bodyPr/>
          <a:lstStyle>
            <a:lvl1pPr>
              <a:defRPr sz="1000"/>
            </a:lvl1pPr>
            <a:lvl2pPr marL="235072" indent="-90412">
              <a:defRPr sz="1000"/>
            </a:lvl2pPr>
            <a:lvl3pPr marL="392648" indent="-103328">
              <a:defRPr sz="1000"/>
            </a:lvl3pPr>
            <a:lvl4pPr marL="554529" indent="-120549">
              <a:defRPr sz="1000"/>
            </a:lvl4pPr>
            <a:lvl5pPr marL="699187" indent="-120549">
              <a:defRPr sz="1000"/>
            </a:lvl5pPr>
          </a:lstStyle>
          <a:p>
            <a:r>
              <a:t>Body Level One</a:t>
            </a:r>
          </a:p>
          <a:p>
            <a:pPr lvl="1"/>
            <a:r>
              <a:t>Body Level Two</a:t>
            </a:r>
          </a:p>
          <a:p>
            <a:pPr lvl="2"/>
            <a:r>
              <a:t>Body Level Three</a:t>
            </a:r>
          </a:p>
          <a:p>
            <a:pPr lvl="3"/>
            <a:r>
              <a:t>Body Level Four</a:t>
            </a:r>
          </a:p>
          <a:p>
            <a:pPr lvl="4"/>
            <a:r>
              <a:t>Body Level Five</a:t>
            </a:r>
          </a:p>
        </p:txBody>
      </p:sp>
      <p:sp>
        <p:nvSpPr>
          <p:cNvPr id="372" name="Text Placeholder 3"/>
          <p:cNvSpPr>
            <a:spLocks noGrp="1"/>
          </p:cNvSpPr>
          <p:nvPr>
            <p:ph type="body" sz="quarter" idx="21"/>
          </p:nvPr>
        </p:nvSpPr>
        <p:spPr>
          <a:xfrm>
            <a:off x="840324" y="2057400"/>
            <a:ext cx="3932768" cy="3811588"/>
          </a:xfrm>
          <a:prstGeom prst="rect">
            <a:avLst/>
          </a:prstGeom>
        </p:spPr>
        <p:txBody>
          <a:bodyPr/>
          <a:lstStyle/>
          <a:p>
            <a:pPr>
              <a:defRPr sz="500"/>
            </a:pPr>
            <a:endParaRPr/>
          </a:p>
        </p:txBody>
      </p:sp>
      <p:sp>
        <p:nvSpPr>
          <p:cNvPr id="12" name="TextBox 7">
            <a:extLst>
              <a:ext uri="{FF2B5EF4-FFF2-40B4-BE49-F238E27FC236}">
                <a16:creationId xmlns:a16="http://schemas.microsoft.com/office/drawing/2014/main" id="{110F241D-2985-4540-B13A-2502551A18C0}"/>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1D82FDFB-62E1-44B4-A20A-976843DD33E1}"/>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4" name="Picture 13" descr="Logo&#10;&#10;Description automatically generated">
            <a:extLst>
              <a:ext uri="{FF2B5EF4-FFF2-40B4-BE49-F238E27FC236}">
                <a16:creationId xmlns:a16="http://schemas.microsoft.com/office/drawing/2014/main" id="{5CC3C601-5CBD-44A0-824E-AFAAF170943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37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8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81"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8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8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86"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87" name="Picture Placeholder 2"/>
          <p:cNvSpPr>
            <a:spLocks noGrp="1"/>
          </p:cNvSpPr>
          <p:nvPr>
            <p:ph type="pic" sz="half" idx="21"/>
          </p:nvPr>
        </p:nvSpPr>
        <p:spPr>
          <a:xfrm>
            <a:off x="5183716" y="987437"/>
            <a:ext cx="6172201" cy="4873626"/>
          </a:xfrm>
          <a:prstGeom prst="rect">
            <a:avLst/>
          </a:prstGeom>
        </p:spPr>
        <p:txBody>
          <a:bodyPr lIns="91439" rIns="91439">
            <a:noAutofit/>
          </a:bodyPr>
          <a:lstStyle/>
          <a:p>
            <a:endParaRPr/>
          </a:p>
        </p:txBody>
      </p:sp>
      <p:sp>
        <p:nvSpPr>
          <p:cNvPr id="388" name="Body Level One…"/>
          <p:cNvSpPr txBox="1">
            <a:spLocks noGrp="1"/>
          </p:cNvSpPr>
          <p:nvPr>
            <p:ph type="body" sz="quarter" idx="1"/>
          </p:nvPr>
        </p:nvSpPr>
        <p:spPr>
          <a:xfrm>
            <a:off x="840324" y="2057400"/>
            <a:ext cx="3932768" cy="3811588"/>
          </a:xfrm>
          <a:prstGeom prst="rect">
            <a:avLst/>
          </a:prstGeom>
        </p:spPr>
        <p:txBody>
          <a:bodyPr/>
          <a:lstStyle>
            <a:lvl1pPr>
              <a:defRPr sz="500"/>
            </a:lvl1pPr>
            <a:lvl2pPr marL="0" indent="144660">
              <a:buSzTx/>
              <a:buNone/>
              <a:defRPr sz="500"/>
            </a:lvl2pPr>
            <a:lvl3pPr marL="0" indent="289320">
              <a:buSzTx/>
              <a:buNone/>
              <a:defRPr sz="500"/>
            </a:lvl3pPr>
            <a:lvl4pPr marL="0" indent="433978">
              <a:buSzTx/>
              <a:buNone/>
              <a:defRPr sz="500"/>
            </a:lvl4pPr>
            <a:lvl5pPr marL="0" indent="578639">
              <a:buSzTx/>
              <a:buNone/>
              <a:defRPr sz="500"/>
            </a:lvl5pPr>
          </a:lstStyle>
          <a:p>
            <a:r>
              <a:t>Body Level One</a:t>
            </a:r>
          </a:p>
          <a:p>
            <a:pPr lvl="1"/>
            <a:r>
              <a:t>Body Level Two</a:t>
            </a:r>
          </a:p>
          <a:p>
            <a:pPr lvl="2"/>
            <a:r>
              <a:t>Body Level Three</a:t>
            </a:r>
          </a:p>
          <a:p>
            <a:pPr lvl="3"/>
            <a:r>
              <a:t>Body Level Four</a:t>
            </a:r>
          </a:p>
          <a:p>
            <a:pPr lvl="4"/>
            <a:r>
              <a:t>Body Level Five</a:t>
            </a:r>
          </a:p>
        </p:txBody>
      </p:sp>
      <p:sp>
        <p:nvSpPr>
          <p:cNvPr id="12" name="TextBox 7">
            <a:extLst>
              <a:ext uri="{FF2B5EF4-FFF2-40B4-BE49-F238E27FC236}">
                <a16:creationId xmlns:a16="http://schemas.microsoft.com/office/drawing/2014/main" id="{0EDAEBF5-ADB8-4B8E-98A7-08056BBC9AFA}"/>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F4AD986A-76B2-465D-A889-73C16033B289}"/>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4" name="Picture 13" descr="Logo&#10;&#10;Description automatically generated">
            <a:extLst>
              <a:ext uri="{FF2B5EF4-FFF2-40B4-BE49-F238E27FC236}">
                <a16:creationId xmlns:a16="http://schemas.microsoft.com/office/drawing/2014/main" id="{C2975FC0-0C92-4FF6-98DF-273884BA692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4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2"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3" name="Slide Number"/>
          <p:cNvSpPr txBox="1">
            <a:spLocks noGrp="1"/>
          </p:cNvSpPr>
          <p:nvPr>
            <p:ph type="sldNum" sz="quarter" idx="2"/>
          </p:nvPr>
        </p:nvSpPr>
        <p:spPr>
          <a:xfrm>
            <a:off x="11898501" y="6451786"/>
            <a:ext cx="280874" cy="320041"/>
          </a:xfrm>
          <a:prstGeom prst="rect">
            <a:avLst/>
          </a:prstGeom>
        </p:spPr>
        <p:txBody>
          <a:bodyPr/>
          <a:lstStyle/>
          <a:p>
            <a:fld id="{86CB4B4D-7CA3-9044-876B-883B54F8677D}" type="slidenum">
              <a:t>‹#›</a:t>
            </a:fld>
            <a:endParaRPr/>
          </a:p>
        </p:txBody>
      </p:sp>
      <p:pic>
        <p:nvPicPr>
          <p:cNvPr id="44"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5"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6" name="Title Text"/>
          <p:cNvSpPr txBox="1">
            <a:spLocks noGrp="1"/>
          </p:cNvSpPr>
          <p:nvPr>
            <p:ph type="title"/>
          </p:nvPr>
        </p:nvSpPr>
        <p:spPr>
          <a:xfrm>
            <a:off x="190765" y="801826"/>
            <a:ext cx="5543941" cy="645665"/>
          </a:xfrm>
          <a:prstGeom prst="rect">
            <a:avLst/>
          </a:prstGeom>
        </p:spPr>
        <p:txBody>
          <a:bodyPr/>
          <a:lstStyle>
            <a:lvl1pPr>
              <a:defRPr sz="2800">
                <a:solidFill>
                  <a:srgbClr val="A2010C"/>
                </a:solidFill>
              </a:defRPr>
            </a:lvl1pPr>
          </a:lstStyle>
          <a:p>
            <a:r>
              <a:t>Title Text</a:t>
            </a:r>
          </a:p>
        </p:txBody>
      </p:sp>
      <p:pic>
        <p:nvPicPr>
          <p:cNvPr id="47" name="Picture 8" descr="Picture 8"/>
          <p:cNvPicPr>
            <a:picLocks noChangeAspect="1"/>
          </p:cNvPicPr>
          <p:nvPr/>
        </p:nvPicPr>
        <p:blipFill>
          <a:blip r:embed="rId4"/>
          <a:stretch>
            <a:fillRect/>
          </a:stretch>
        </p:blipFill>
        <p:spPr>
          <a:xfrm>
            <a:off x="1" y="5"/>
            <a:ext cx="5074419" cy="653144"/>
          </a:xfrm>
          <a:prstGeom prst="rect">
            <a:avLst/>
          </a:prstGeom>
          <a:ln w="12700">
            <a:miter lim="400000"/>
          </a:ln>
        </p:spPr>
      </p:pic>
      <p:sp>
        <p:nvSpPr>
          <p:cNvPr id="48" name="TextBox 8"/>
          <p:cNvSpPr txBox="1"/>
          <p:nvPr/>
        </p:nvSpPr>
        <p:spPr>
          <a:xfrm>
            <a:off x="295678" y="34062"/>
            <a:ext cx="4165296"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Regular"/>
                <a:ea typeface="Source Sans Pro Regular"/>
                <a:cs typeface="Source Sans Pro Regular"/>
                <a:sym typeface="Source Sans Pro Regular"/>
              </a:defRPr>
            </a:lvl1pPr>
          </a:lstStyle>
          <a:p>
            <a:r>
              <a:t>Overview</a:t>
            </a:r>
          </a:p>
        </p:txBody>
      </p:sp>
      <p:sp>
        <p:nvSpPr>
          <p:cNvPr id="49" name="Rounded Rectangle 11"/>
          <p:cNvSpPr/>
          <p:nvPr/>
        </p:nvSpPr>
        <p:spPr>
          <a:xfrm flipV="1">
            <a:off x="3237765" y="5566945"/>
            <a:ext cx="7232744" cy="84525"/>
          </a:xfrm>
          <a:prstGeom prst="roundRect">
            <a:avLst>
              <a:gd name="adj" fmla="val 50000"/>
            </a:avLst>
          </a:prstGeom>
          <a:solidFill>
            <a:srgbClr val="A3000B"/>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50" name="TextBox 34"/>
          <p:cNvSpPr txBox="1"/>
          <p:nvPr/>
        </p:nvSpPr>
        <p:spPr>
          <a:xfrm>
            <a:off x="3184613" y="1217930"/>
            <a:ext cx="7662984" cy="4422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The navy blue bars on top are expandable and they can be stretched to cover longer headers</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Font: Source Sans Pro</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Headers should be in Bold font, size 28-32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Subtitles should be in Bold </a:t>
            </a:r>
            <a:r>
              <a:rPr>
                <a:solidFill>
                  <a:srgbClr val="A2010C"/>
                </a:solidFill>
              </a:rPr>
              <a:t>colored</a:t>
            </a:r>
            <a:r>
              <a:t> font (</a:t>
            </a:r>
            <a:r>
              <a:rPr>
                <a:solidFill>
                  <a:srgbClr val="A2010C"/>
                </a:solidFill>
              </a:rPr>
              <a:t>red</a:t>
            </a:r>
            <a:r>
              <a:t> or </a:t>
            </a:r>
            <a:r>
              <a:rPr>
                <a:solidFill>
                  <a:schemeClr val="accent3"/>
                </a:solidFill>
              </a:rPr>
              <a:t>green</a:t>
            </a:r>
            <a:r>
              <a:t>), size 28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There should be at least half an inch space from the edges for the body text</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should be between size 22-24</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cannot be bigger than the header text</a:t>
            </a:r>
          </a:p>
          <a:p>
            <a:pPr marL="120549" indent="-120549">
              <a:buClr>
                <a:schemeClr val="accent3"/>
              </a:buClr>
              <a:buSzPct val="100000"/>
              <a:buFont typeface="Arial"/>
              <a:buChar char="•"/>
              <a:defRPr sz="2400">
                <a:solidFill>
                  <a:srgbClr val="222222"/>
                </a:solidFill>
                <a:latin typeface="Source Sans Pro Regular"/>
                <a:ea typeface="Source Sans Pro Regular"/>
                <a:cs typeface="Source Sans Pro Regular"/>
                <a:sym typeface="Source Sans Pro Regular"/>
              </a:defRPr>
            </a:pPr>
            <a:r>
              <a:t>Bullet point dots should be colored (</a:t>
            </a:r>
            <a:r>
              <a:rPr>
                <a:solidFill>
                  <a:srgbClr val="A2010C"/>
                </a:solidFill>
              </a:rPr>
              <a:t>red</a:t>
            </a:r>
            <a:r>
              <a:t> or </a:t>
            </a:r>
            <a:r>
              <a:rPr>
                <a:solidFill>
                  <a:schemeClr val="accent3"/>
                </a:solidFill>
              </a:rPr>
              <a:t>green</a:t>
            </a:r>
            <a:r>
              <a:t>)</a:t>
            </a:r>
          </a:p>
        </p:txBody>
      </p:sp>
      <p:grpSp>
        <p:nvGrpSpPr>
          <p:cNvPr id="54" name="Group 13"/>
          <p:cNvGrpSpPr/>
          <p:nvPr/>
        </p:nvGrpSpPr>
        <p:grpSpPr>
          <a:xfrm>
            <a:off x="1296010" y="1929713"/>
            <a:ext cx="1082316" cy="3601600"/>
            <a:chOff x="0" y="0"/>
            <a:chExt cx="1082315" cy="3601600"/>
          </a:xfrm>
        </p:grpSpPr>
        <p:pic>
          <p:nvPicPr>
            <p:cNvPr id="51" name="Picture 14" descr="Picture 14"/>
            <p:cNvPicPr>
              <a:picLocks noChangeAspect="1"/>
            </p:cNvPicPr>
            <p:nvPr/>
          </p:nvPicPr>
          <p:blipFill>
            <a:blip r:embed="rId5"/>
            <a:stretch>
              <a:fillRect/>
            </a:stretch>
          </p:blipFill>
          <p:spPr>
            <a:xfrm>
              <a:off x="1" y="-1"/>
              <a:ext cx="1082315" cy="1082315"/>
            </a:xfrm>
            <a:prstGeom prst="rect">
              <a:avLst/>
            </a:prstGeom>
            <a:ln w="12700" cap="flat">
              <a:noFill/>
              <a:miter lim="400000"/>
            </a:ln>
            <a:effectLst/>
          </p:spPr>
        </p:pic>
        <p:pic>
          <p:nvPicPr>
            <p:cNvPr id="52" name="Picture 15" descr="Picture 15"/>
            <p:cNvPicPr>
              <a:picLocks noChangeAspect="1"/>
            </p:cNvPicPr>
            <p:nvPr/>
          </p:nvPicPr>
          <p:blipFill>
            <a:blip r:embed="rId6"/>
            <a:stretch>
              <a:fillRect/>
            </a:stretch>
          </p:blipFill>
          <p:spPr>
            <a:xfrm>
              <a:off x="0" y="1259643"/>
              <a:ext cx="1082314" cy="1082314"/>
            </a:xfrm>
            <a:prstGeom prst="rect">
              <a:avLst/>
            </a:prstGeom>
            <a:ln w="12700" cap="flat">
              <a:noFill/>
              <a:miter lim="400000"/>
            </a:ln>
            <a:effectLst/>
          </p:spPr>
        </p:pic>
        <p:pic>
          <p:nvPicPr>
            <p:cNvPr id="53" name="Picture 16" descr="Picture 16"/>
            <p:cNvPicPr>
              <a:picLocks noChangeAspect="1"/>
            </p:cNvPicPr>
            <p:nvPr/>
          </p:nvPicPr>
          <p:blipFill>
            <a:blip r:embed="rId7"/>
            <a:stretch>
              <a:fillRect/>
            </a:stretch>
          </p:blipFill>
          <p:spPr>
            <a:xfrm>
              <a:off x="1" y="2519286"/>
              <a:ext cx="1082315" cy="1082315"/>
            </a:xfrm>
            <a:prstGeom prst="rect">
              <a:avLst/>
            </a:prstGeom>
            <a:ln w="12700" cap="flat">
              <a:noFill/>
              <a:miter lim="400000"/>
            </a:ln>
            <a:effectLst/>
          </p:spPr>
        </p:pic>
      </p:grpSp>
      <p:sp>
        <p:nvSpPr>
          <p:cNvPr id="18" name="TextBox 7">
            <a:extLst>
              <a:ext uri="{FF2B5EF4-FFF2-40B4-BE49-F238E27FC236}">
                <a16:creationId xmlns:a16="http://schemas.microsoft.com/office/drawing/2014/main" id="{DA0268E9-BFFE-4DF3-9E14-FC50D5EFB05F}"/>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9" name="Text Placeholder 6">
            <a:extLst>
              <a:ext uri="{FF2B5EF4-FFF2-40B4-BE49-F238E27FC236}">
                <a16:creationId xmlns:a16="http://schemas.microsoft.com/office/drawing/2014/main" id="{4FB9EC17-7A4A-42C0-844A-FAE9224AD6D9}"/>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20" name="Picture 19" descr="Logo&#10;&#10;Description automatically generated">
            <a:extLst>
              <a:ext uri="{FF2B5EF4-FFF2-40B4-BE49-F238E27FC236}">
                <a16:creationId xmlns:a16="http://schemas.microsoft.com/office/drawing/2014/main" id="{9E427AEA-AAD8-4D54-B840-5DD8F961AD5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39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96"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9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98"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99"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02" name="Rectangle 1"/>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pic>
        <p:nvPicPr>
          <p:cNvPr id="404" name="Picture 3" descr="Picture 3"/>
          <p:cNvPicPr>
            <a:picLocks noChangeAspect="1"/>
          </p:cNvPicPr>
          <p:nvPr/>
        </p:nvPicPr>
        <p:blipFill>
          <a:blip r:embed="rId4"/>
          <a:stretch>
            <a:fillRect/>
          </a:stretch>
        </p:blipFill>
        <p:spPr>
          <a:xfrm>
            <a:off x="0" y="2"/>
            <a:ext cx="8207344" cy="5038929"/>
          </a:xfrm>
          <a:prstGeom prst="rect">
            <a:avLst/>
          </a:prstGeom>
          <a:ln w="12700">
            <a:miter lim="400000"/>
          </a:ln>
        </p:spPr>
      </p:pic>
      <p:sp>
        <p:nvSpPr>
          <p:cNvPr id="405" name="Rectangle 4"/>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pic>
        <p:nvPicPr>
          <p:cNvPr id="407" name="Picture 6" descr="Picture 6"/>
          <p:cNvPicPr>
            <a:picLocks noChangeAspect="1"/>
          </p:cNvPicPr>
          <p:nvPr/>
        </p:nvPicPr>
        <p:blipFill>
          <a:blip r:embed="rId4"/>
          <a:stretch>
            <a:fillRect/>
          </a:stretch>
        </p:blipFill>
        <p:spPr>
          <a:xfrm>
            <a:off x="0" y="2"/>
            <a:ext cx="8207344" cy="5038929"/>
          </a:xfrm>
          <a:prstGeom prst="rect">
            <a:avLst/>
          </a:prstGeom>
          <a:ln w="12700">
            <a:miter lim="400000"/>
          </a:ln>
        </p:spPr>
      </p:pic>
      <p:sp>
        <p:nvSpPr>
          <p:cNvPr id="15" name="TextBox 7">
            <a:extLst>
              <a:ext uri="{FF2B5EF4-FFF2-40B4-BE49-F238E27FC236}">
                <a16:creationId xmlns:a16="http://schemas.microsoft.com/office/drawing/2014/main" id="{71265F3B-FEFA-4DCF-844B-54AA1E846CBB}"/>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6" name="Text Placeholder 6">
            <a:extLst>
              <a:ext uri="{FF2B5EF4-FFF2-40B4-BE49-F238E27FC236}">
                <a16:creationId xmlns:a16="http://schemas.microsoft.com/office/drawing/2014/main" id="{7A342DE3-5AD5-4246-8409-4ED162654160}"/>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3" name="Picture 12" descr="Logo&#10;&#10;Description automatically generated">
            <a:extLst>
              <a:ext uri="{FF2B5EF4-FFF2-40B4-BE49-F238E27FC236}">
                <a16:creationId xmlns:a16="http://schemas.microsoft.com/office/drawing/2014/main" id="{37F2293F-30EC-4690-BE87-2101F5D1B694}"/>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2_Title Slide">
    <p:spTree>
      <p:nvGrpSpPr>
        <p:cNvPr id="1" name=""/>
        <p:cNvGrpSpPr/>
        <p:nvPr/>
      </p:nvGrpSpPr>
      <p:grpSpPr>
        <a:xfrm>
          <a:off x="0" y="0"/>
          <a:ext cx="0" cy="0"/>
          <a:chOff x="0" y="0"/>
          <a:chExt cx="0" cy="0"/>
        </a:xfrm>
      </p:grpSpPr>
      <p:pic>
        <p:nvPicPr>
          <p:cNvPr id="41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1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16"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41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18"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21" name="Title Text"/>
          <p:cNvSpPr txBox="1">
            <a:spLocks noGrp="1"/>
          </p:cNvSpPr>
          <p:nvPr>
            <p:ph type="title"/>
          </p:nvPr>
        </p:nvSpPr>
        <p:spPr>
          <a:xfrm>
            <a:off x="1524000" y="1122363"/>
            <a:ext cx="9144000" cy="2387601"/>
          </a:xfrm>
          <a:prstGeom prst="rect">
            <a:avLst/>
          </a:prstGeom>
        </p:spPr>
        <p:txBody>
          <a:bodyPr anchor="b"/>
          <a:lstStyle>
            <a:lvl1pPr algn="ctr">
              <a:defRPr sz="1800"/>
            </a:lvl1pPr>
          </a:lstStyle>
          <a:p>
            <a:r>
              <a:t>Title Text</a:t>
            </a:r>
          </a:p>
        </p:txBody>
      </p:sp>
      <p:sp>
        <p:nvSpPr>
          <p:cNvPr id="422" name="Body Level One…"/>
          <p:cNvSpPr txBox="1">
            <a:spLocks noGrp="1"/>
          </p:cNvSpPr>
          <p:nvPr>
            <p:ph type="body" sz="quarter" idx="1"/>
          </p:nvPr>
        </p:nvSpPr>
        <p:spPr>
          <a:xfrm>
            <a:off x="1524000" y="3602037"/>
            <a:ext cx="9144000" cy="1655763"/>
          </a:xfrm>
          <a:prstGeom prst="rect">
            <a:avLst/>
          </a:prstGeom>
        </p:spPr>
        <p:txBody>
          <a:bodyPr/>
          <a:lstStyle>
            <a:lvl1pPr algn="ctr">
              <a:defRPr sz="700"/>
            </a:lvl1pPr>
            <a:lvl2pPr marL="0" indent="144660" algn="ctr">
              <a:buSzTx/>
              <a:buNone/>
              <a:defRPr sz="700"/>
            </a:lvl2pPr>
            <a:lvl3pPr marL="0" indent="289320" algn="ctr">
              <a:buSzTx/>
              <a:buNone/>
              <a:defRPr sz="700"/>
            </a:lvl3pPr>
            <a:lvl4pPr marL="0" indent="433978" algn="ctr">
              <a:buSzTx/>
              <a:buNone/>
              <a:defRPr sz="700"/>
            </a:lvl4pPr>
            <a:lvl5pPr marL="0" indent="578639" algn="ctr">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11" name="TextBox 7">
            <a:extLst>
              <a:ext uri="{FF2B5EF4-FFF2-40B4-BE49-F238E27FC236}">
                <a16:creationId xmlns:a16="http://schemas.microsoft.com/office/drawing/2014/main" id="{2CD3341D-EEFB-46CC-AEA9-9B3C49F35A07}"/>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2" name="Text Placeholder 6">
            <a:extLst>
              <a:ext uri="{FF2B5EF4-FFF2-40B4-BE49-F238E27FC236}">
                <a16:creationId xmlns:a16="http://schemas.microsoft.com/office/drawing/2014/main" id="{2B78463F-9F2E-42EB-9F34-9AEE91562C29}"/>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3" name="Picture 12" descr="Logo&#10;&#10;Description automatically generated">
            <a:extLst>
              <a:ext uri="{FF2B5EF4-FFF2-40B4-BE49-F238E27FC236}">
                <a16:creationId xmlns:a16="http://schemas.microsoft.com/office/drawing/2014/main" id="{68F2FCF2-931C-4AE4-9F4C-C40A183AF0D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1_Title Only">
    <p:spTree>
      <p:nvGrpSpPr>
        <p:cNvPr id="1" name=""/>
        <p:cNvGrpSpPr/>
        <p:nvPr/>
      </p:nvGrpSpPr>
      <p:grpSpPr>
        <a:xfrm>
          <a:off x="0" y="0"/>
          <a:ext cx="0" cy="0"/>
          <a:chOff x="0" y="0"/>
          <a:chExt cx="0" cy="0"/>
        </a:xfrm>
      </p:grpSpPr>
      <p:pic>
        <p:nvPicPr>
          <p:cNvPr id="42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3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31"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43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3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34" name="TextBox 7"/>
          <p:cNvSpPr txBox="1"/>
          <p:nvPr/>
        </p:nvSpPr>
        <p:spPr>
          <a:xfrm>
            <a:off x="8472299" y="6406227"/>
            <a:ext cx="3426202" cy="281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1200">
                <a:solidFill>
                  <a:srgbClr val="002060"/>
                </a:solidFill>
                <a:latin typeface="Source Sans Pro Regular"/>
                <a:ea typeface="Source Sans Pro Regular"/>
                <a:cs typeface="Source Sans Pro Regular"/>
                <a:sym typeface="Source Sans Pro Regular"/>
              </a:defRPr>
            </a:lvl1pPr>
          </a:lstStyle>
          <a:p>
            <a:r>
              <a:t>Rapid Response Teams Advanced Training Package</a:t>
            </a:r>
          </a:p>
        </p:txBody>
      </p:sp>
      <p:sp>
        <p:nvSpPr>
          <p:cNvPr id="435" name="Text Placeholder 6"/>
          <p:cNvSpPr txBox="1"/>
          <p:nvPr/>
        </p:nvSpPr>
        <p:spPr>
          <a:xfrm>
            <a:off x="8157918" y="6611807"/>
            <a:ext cx="3740583" cy="2585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1200">
                <a:solidFill>
                  <a:srgbClr val="002060"/>
                </a:solidFill>
                <a:latin typeface="Source Sans Pro Regular"/>
                <a:ea typeface="Source Sans Pro Regular"/>
                <a:cs typeface="Source Sans Pro Regular"/>
                <a:sym typeface="Source Sans Pro Regular"/>
              </a:defRPr>
            </a:pPr>
            <a:r>
              <a:rPr dirty="0"/>
              <a:t>1_</a:t>
            </a:r>
            <a:r>
              <a:rPr lang="fr-FR" dirty="0"/>
              <a:t>EIR</a:t>
            </a:r>
            <a:r>
              <a:rPr dirty="0"/>
              <a:t>_TOT_generic_day_1_220824_en</a:t>
            </a:r>
          </a:p>
        </p:txBody>
      </p:sp>
      <p:sp>
        <p:nvSpPr>
          <p:cNvPr id="436"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437" name="TextBox 5"/>
          <p:cNvSpPr/>
          <p:nvPr/>
        </p:nvSpPr>
        <p:spPr>
          <a:xfrm>
            <a:off x="0" y="5943600"/>
            <a:ext cx="12192000" cy="923330"/>
          </a:xfrm>
          <a:prstGeom prst="rect">
            <a:avLst/>
          </a:prstGeom>
          <a:solidFill>
            <a:srgbClr val="FFFFFF"/>
          </a:solidFill>
          <a:ln w="12700">
            <a:miter lim="400000"/>
          </a:ln>
        </p:spPr>
        <p:txBody>
          <a:bodyPr lIns="45719" rIns="45719"/>
          <a:lstStyle/>
          <a:p>
            <a:pPr>
              <a:defRPr>
                <a:ln w="9525" cap="flat">
                  <a:solidFill>
                    <a:srgbClr val="FFFFFF"/>
                  </a:solidFill>
                  <a:prstDash val="solid"/>
                  <a:round/>
                </a:ln>
                <a:solidFill>
                  <a:srgbClr val="FFFFFF"/>
                </a:solidFill>
                <a:latin typeface="Source Sans Pro Regular"/>
                <a:ea typeface="Source Sans Pro Regular"/>
                <a:cs typeface="Source Sans Pro Regular"/>
                <a:sym typeface="Source Sans Pro Regular"/>
              </a:defRPr>
            </a:pPr>
            <a:endParaRPr/>
          </a:p>
        </p:txBody>
      </p:sp>
      <p:sp>
        <p:nvSpPr>
          <p:cNvPr id="438" name="TextBox 6"/>
          <p:cNvSpPr/>
          <p:nvPr/>
        </p:nvSpPr>
        <p:spPr>
          <a:xfrm>
            <a:off x="0" y="5943600"/>
            <a:ext cx="12192000" cy="923330"/>
          </a:xfrm>
          <a:prstGeom prst="rect">
            <a:avLst/>
          </a:prstGeom>
          <a:solidFill>
            <a:srgbClr val="FFFFFF"/>
          </a:solidFill>
          <a:ln w="12700">
            <a:miter lim="400000"/>
          </a:ln>
        </p:spPr>
        <p:txBody>
          <a:bodyPr lIns="45719" rIns="45719"/>
          <a:lstStyle/>
          <a:p>
            <a:pPr>
              <a:defRPr>
                <a:ln w="9525" cap="flat">
                  <a:solidFill>
                    <a:srgbClr val="FFFFFF"/>
                  </a:solidFill>
                  <a:prstDash val="solid"/>
                  <a:round/>
                </a:ln>
                <a:solidFill>
                  <a:srgbClr val="FFFFFF"/>
                </a:solidFill>
                <a:latin typeface="Source Sans Pro Regular"/>
                <a:ea typeface="Source Sans Pro Regular"/>
                <a:cs typeface="Source Sans Pro Regular"/>
                <a:sym typeface="Source Sans Pro Regular"/>
              </a:defRPr>
            </a:pPr>
            <a:endParaRPr/>
          </a:p>
        </p:txBody>
      </p:sp>
      <p:sp>
        <p:nvSpPr>
          <p:cNvPr id="12" name="TextBox 7">
            <a:extLst>
              <a:ext uri="{FF2B5EF4-FFF2-40B4-BE49-F238E27FC236}">
                <a16:creationId xmlns:a16="http://schemas.microsoft.com/office/drawing/2014/main" id="{3B13CB85-67EF-4C11-987F-C082ADAEA2C7}"/>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A4249E05-72E4-40D7-AF64-84932FD983A0}"/>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7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79"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80"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8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8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83" name="Click to edit Subtitle"/>
          <p:cNvSpPr txBox="1">
            <a:spLocks noGrp="1"/>
          </p:cNvSpPr>
          <p:nvPr>
            <p:ph type="title" hasCustomPrompt="1"/>
          </p:nvPr>
        </p:nvSpPr>
        <p:spPr>
          <a:xfrm>
            <a:off x="190765" y="801826"/>
            <a:ext cx="5543941" cy="645665"/>
          </a:xfrm>
          <a:prstGeom prst="rect">
            <a:avLst/>
          </a:prstGeom>
        </p:spPr>
        <p:txBody>
          <a:bodyPr/>
          <a:lstStyle>
            <a:lvl1pPr>
              <a:defRPr sz="2800">
                <a:solidFill>
                  <a:srgbClr val="A2010C"/>
                </a:solidFill>
              </a:defRPr>
            </a:lvl1pPr>
          </a:lstStyle>
          <a:p>
            <a:r>
              <a:t>Click to edit Subtitle</a:t>
            </a:r>
          </a:p>
        </p:txBody>
      </p:sp>
      <p:sp>
        <p:nvSpPr>
          <p:cNvPr id="84" name="Body Level One…"/>
          <p:cNvSpPr txBox="1">
            <a:spLocks noGrp="1"/>
          </p:cNvSpPr>
          <p:nvPr>
            <p:ph type="body" idx="1"/>
          </p:nvPr>
        </p:nvSpPr>
        <p:spPr>
          <a:xfrm>
            <a:off x="1739592" y="1584252"/>
            <a:ext cx="8683085" cy="447192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5" name="Title 1"/>
          <p:cNvSpPr txBox="1"/>
          <p:nvPr/>
        </p:nvSpPr>
        <p:spPr>
          <a:xfrm>
            <a:off x="236486" y="1"/>
            <a:ext cx="6150493" cy="6456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86" name="Title 1"/>
          <p:cNvSpPr txBox="1"/>
          <p:nvPr/>
        </p:nvSpPr>
        <p:spPr>
          <a:xfrm>
            <a:off x="236486" y="87781"/>
            <a:ext cx="6150493" cy="6456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13" name="TextBox 7">
            <a:extLst>
              <a:ext uri="{FF2B5EF4-FFF2-40B4-BE49-F238E27FC236}">
                <a16:creationId xmlns:a16="http://schemas.microsoft.com/office/drawing/2014/main" id="{E1CA756A-E9A8-46C1-B34E-F5DD9DAC9AF4}"/>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6D77A2D0-07B6-4DC9-BF3F-D4D86706AFC0}"/>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5" name="Picture 14" descr="Logo&#10;&#10;Description automatically generated">
            <a:extLst>
              <a:ext uri="{FF2B5EF4-FFF2-40B4-BE49-F238E27FC236}">
                <a16:creationId xmlns:a16="http://schemas.microsoft.com/office/drawing/2014/main" id="{E57E9C19-8B71-47AD-969D-40BBD1B9B21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9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96"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9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98"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99"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00" name="Picture 10" descr="Picture 10"/>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01"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02" name="Title Text"/>
          <p:cNvSpPr txBox="1">
            <a:spLocks noGrp="1"/>
          </p:cNvSpPr>
          <p:nvPr>
            <p:ph type="title"/>
          </p:nvPr>
        </p:nvSpPr>
        <p:spPr>
          <a:xfrm>
            <a:off x="282043" y="0"/>
            <a:ext cx="3264195" cy="1932377"/>
          </a:xfrm>
          <a:prstGeom prst="rect">
            <a:avLst/>
          </a:prstGeom>
        </p:spPr>
        <p:txBody>
          <a:bodyPr/>
          <a:lstStyle/>
          <a:p>
            <a:r>
              <a:t>Title Text</a:t>
            </a:r>
          </a:p>
        </p:txBody>
      </p:sp>
      <p:sp>
        <p:nvSpPr>
          <p:cNvPr id="103"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04" name="Rounded Rectangle 8"/>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
        <p:nvSpPr>
          <p:cNvPr id="107" name="Slide Number"/>
          <p:cNvSpPr txBox="1">
            <a:spLocks noGrp="1"/>
          </p:cNvSpPr>
          <p:nvPr>
            <p:ph type="sldNum" sz="quarter" idx="2"/>
          </p:nvPr>
        </p:nvSpPr>
        <p:spPr>
          <a:xfrm>
            <a:off x="11857066" y="6464550"/>
            <a:ext cx="280874" cy="320041"/>
          </a:xfrm>
          <a:prstGeom prst="rect">
            <a:avLst/>
          </a:prstGeom>
        </p:spPr>
        <p:txBody>
          <a:bodyPr/>
          <a:lstStyle/>
          <a:p>
            <a:fld id="{86CB4B4D-7CA3-9044-876B-883B54F8677D}" type="slidenum">
              <a:t>‹#›</a:t>
            </a:fld>
            <a:endParaRPr/>
          </a:p>
        </p:txBody>
      </p:sp>
      <p:sp>
        <p:nvSpPr>
          <p:cNvPr id="15" name="TextBox 7">
            <a:extLst>
              <a:ext uri="{FF2B5EF4-FFF2-40B4-BE49-F238E27FC236}">
                <a16:creationId xmlns:a16="http://schemas.microsoft.com/office/drawing/2014/main" id="{1C0635C6-7ADA-44BD-81E6-B0BDD76C9670}"/>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6" name="Text Placeholder 6">
            <a:extLst>
              <a:ext uri="{FF2B5EF4-FFF2-40B4-BE49-F238E27FC236}">
                <a16:creationId xmlns:a16="http://schemas.microsoft.com/office/drawing/2014/main" id="{387D2A9D-8C51-48D5-AAB1-1B6830323D44}"/>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7" name="Picture 16" descr="Logo&#10;&#10;Description automatically generated">
            <a:extLst>
              <a:ext uri="{FF2B5EF4-FFF2-40B4-BE49-F238E27FC236}">
                <a16:creationId xmlns:a16="http://schemas.microsoft.com/office/drawing/2014/main" id="{BCFDB8DC-87B4-43F0-8A45-2D4950E28E68}"/>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13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3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3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3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3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3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40"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41" name="TextBox 5"/>
          <p:cNvSpPr txBox="1"/>
          <p:nvPr/>
        </p:nvSpPr>
        <p:spPr>
          <a:xfrm>
            <a:off x="403462" y="668220"/>
            <a:ext cx="2803027"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dirty="0"/>
              <a:t>R</a:t>
            </a:r>
            <a:r>
              <a:rPr lang="fr-FR" dirty="0" err="1"/>
              <a:t>éférences</a:t>
            </a:r>
            <a:r>
              <a:rPr lang="fr-FR" dirty="0"/>
              <a:t> et directives</a:t>
            </a:r>
            <a:endParaRPr dirty="0"/>
          </a:p>
        </p:txBody>
      </p:sp>
      <p:sp>
        <p:nvSpPr>
          <p:cNvPr id="14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43"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4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47" name="Slide Number"/>
          <p:cNvSpPr txBox="1">
            <a:spLocks noGrp="1"/>
          </p:cNvSpPr>
          <p:nvPr>
            <p:ph type="sldNum" sz="quarter" idx="2"/>
          </p:nvPr>
        </p:nvSpPr>
        <p:spPr>
          <a:xfrm>
            <a:off x="11857066" y="6464550"/>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308EDA95-B014-431D-8B03-DC60EF9C8253}"/>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7" name="Text Placeholder 6">
            <a:extLst>
              <a:ext uri="{FF2B5EF4-FFF2-40B4-BE49-F238E27FC236}">
                <a16:creationId xmlns:a16="http://schemas.microsoft.com/office/drawing/2014/main" id="{3C2B1344-2951-4BF9-A8E7-A25DB00A13A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8" name="Picture 17" descr="Logo&#10;&#10;Description automatically generated">
            <a:extLst>
              <a:ext uri="{FF2B5EF4-FFF2-40B4-BE49-F238E27FC236}">
                <a16:creationId xmlns:a16="http://schemas.microsoft.com/office/drawing/2014/main" id="{F8DB3637-CB5E-42F8-8D5D-A1DAC379F38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5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5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5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5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5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5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60" name="Rounded Rectangle 4"/>
          <p:cNvSpPr/>
          <p:nvPr/>
        </p:nvSpPr>
        <p:spPr>
          <a:xfrm flipV="1">
            <a:off x="388998" y="1967282"/>
            <a:ext cx="2029082" cy="8622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61"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62" name="TextBox 6"/>
          <p:cNvSpPr txBox="1"/>
          <p:nvPr/>
        </p:nvSpPr>
        <p:spPr>
          <a:xfrm>
            <a:off x="309617" y="311860"/>
            <a:ext cx="3123509" cy="156966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dirty="0"/>
              <a:t>A</a:t>
            </a:r>
            <a:r>
              <a:rPr lang="fr-FR" dirty="0" err="1"/>
              <a:t>utres</a:t>
            </a:r>
            <a:r>
              <a:rPr lang="fr-FR" dirty="0"/>
              <a:t> ressources d’apprentissage</a:t>
            </a:r>
            <a:endParaRPr dirty="0"/>
          </a:p>
        </p:txBody>
      </p:sp>
      <p:sp>
        <p:nvSpPr>
          <p:cNvPr id="16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6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67" name="Slide Number"/>
          <p:cNvSpPr txBox="1">
            <a:spLocks noGrp="1"/>
          </p:cNvSpPr>
          <p:nvPr>
            <p:ph type="sldNum" sz="quarter" idx="2"/>
          </p:nvPr>
        </p:nvSpPr>
        <p:spPr>
          <a:xfrm>
            <a:off x="11898501" y="6464550"/>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B1D08ED1-230B-4878-83B2-2C20EB0FAAAC}"/>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7" name="Text Placeholder 6">
            <a:extLst>
              <a:ext uri="{FF2B5EF4-FFF2-40B4-BE49-F238E27FC236}">
                <a16:creationId xmlns:a16="http://schemas.microsoft.com/office/drawing/2014/main" id="{FC59B8AC-21C3-4FD1-8894-F651CF618E5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8" name="Picture 17" descr="Logo&#10;&#10;Description automatically generated">
            <a:extLst>
              <a:ext uri="{FF2B5EF4-FFF2-40B4-BE49-F238E27FC236}">
                <a16:creationId xmlns:a16="http://schemas.microsoft.com/office/drawing/2014/main" id="{C9D6D1D5-75B1-43A8-8CB5-F5F2893081D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7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7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7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7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7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7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80"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81" name="Title Text"/>
          <p:cNvSpPr txBox="1">
            <a:spLocks noGrp="1"/>
          </p:cNvSpPr>
          <p:nvPr>
            <p:ph type="title"/>
          </p:nvPr>
        </p:nvSpPr>
        <p:spPr>
          <a:xfrm>
            <a:off x="318329" y="4440623"/>
            <a:ext cx="3572955"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82" name="TextBox 6"/>
          <p:cNvSpPr txBox="1"/>
          <p:nvPr/>
        </p:nvSpPr>
        <p:spPr>
          <a:xfrm>
            <a:off x="403462" y="668217"/>
            <a:ext cx="2294023"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Questions?</a:t>
            </a:r>
          </a:p>
        </p:txBody>
      </p:sp>
      <p:sp>
        <p:nvSpPr>
          <p:cNvPr id="18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8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87" name="Slide Number"/>
          <p:cNvSpPr txBox="1">
            <a:spLocks noGrp="1"/>
          </p:cNvSpPr>
          <p:nvPr>
            <p:ph type="sldNum" sz="quarter" idx="2"/>
          </p:nvPr>
        </p:nvSpPr>
        <p:spPr>
          <a:xfrm>
            <a:off x="11857066" y="6451786"/>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55381B2E-56EE-40DF-8E09-02446E9EE26E}"/>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7" name="Text Placeholder 6">
            <a:extLst>
              <a:ext uri="{FF2B5EF4-FFF2-40B4-BE49-F238E27FC236}">
                <a16:creationId xmlns:a16="http://schemas.microsoft.com/office/drawing/2014/main" id="{39A47447-8C7E-4ECF-8C93-D256B20DF19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3</a:t>
            </a:r>
            <a:endParaRPr/>
          </a:p>
        </p:txBody>
      </p:sp>
      <p:pic>
        <p:nvPicPr>
          <p:cNvPr id="18" name="Picture 17" descr="Logo&#10;&#10;Description automatically generated">
            <a:extLst>
              <a:ext uri="{FF2B5EF4-FFF2-40B4-BE49-F238E27FC236}">
                <a16:creationId xmlns:a16="http://schemas.microsoft.com/office/drawing/2014/main" id="{0CF651D2-974C-4DF5-BED1-4D83AEA7B41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94"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20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02"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03"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04"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05"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06" name="Picture 3" descr="Picture 3"/>
          <p:cNvPicPr>
            <a:picLocks noChangeAspect="1"/>
          </p:cNvPicPr>
          <p:nvPr/>
        </p:nvPicPr>
        <p:blipFill>
          <a:blip r:embed="rId4"/>
          <a:stretch>
            <a:fillRect/>
          </a:stretch>
        </p:blipFill>
        <p:spPr>
          <a:xfrm>
            <a:off x="-9625" y="-76485"/>
            <a:ext cx="12223381" cy="5582136"/>
          </a:xfrm>
          <a:prstGeom prst="rect">
            <a:avLst/>
          </a:prstGeom>
          <a:ln w="12700">
            <a:miter lim="400000"/>
          </a:ln>
        </p:spPr>
      </p:pic>
      <p:sp>
        <p:nvSpPr>
          <p:cNvPr id="207"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pic>
        <p:nvPicPr>
          <p:cNvPr id="208" name="Picture 6" descr="Picture 6"/>
          <p:cNvPicPr>
            <a:picLocks noChangeAspect="1"/>
          </p:cNvPicPr>
          <p:nvPr/>
        </p:nvPicPr>
        <p:blipFill>
          <a:blip r:embed="rId5"/>
          <a:stretch>
            <a:fillRect/>
          </a:stretch>
        </p:blipFill>
        <p:spPr>
          <a:xfrm>
            <a:off x="11358371" y="138176"/>
            <a:ext cx="685801" cy="711201"/>
          </a:xfrm>
          <a:prstGeom prst="rect">
            <a:avLst/>
          </a:prstGeom>
          <a:ln w="12700">
            <a:miter lim="400000"/>
          </a:ln>
        </p:spPr>
      </p:pic>
      <p:sp>
        <p:nvSpPr>
          <p:cNvPr id="209" name="Body Level One…"/>
          <p:cNvSpPr txBox="1">
            <a:spLocks noGrp="1"/>
          </p:cNvSpPr>
          <p:nvPr>
            <p:ph type="body" sz="half" idx="1" hasCustomPrompt="1"/>
          </p:nvPr>
        </p:nvSpPr>
        <p:spPr>
          <a:xfrm>
            <a:off x="587205" y="1971020"/>
            <a:ext cx="11347451" cy="1870076"/>
          </a:xfrm>
          <a:prstGeom prst="rect">
            <a:avLst/>
          </a:prstGeom>
        </p:spPr>
        <p:txBody>
          <a:bodyPr anchor="ctr"/>
          <a:lstStyle>
            <a:lvl1pPr algn="ctr">
              <a:defRPr>
                <a:solidFill>
                  <a:srgbClr val="FFFFFF"/>
                </a:solidFill>
                <a:latin typeface="Source Sans Pro Bold"/>
                <a:ea typeface="Source Sans Pro Bold"/>
                <a:cs typeface="Source Sans Pro Bold"/>
                <a:sym typeface="Source Sans Pro Bold"/>
              </a:defRPr>
            </a:lvl1pPr>
            <a:lvl2pPr algn="ctr">
              <a:defRPr>
                <a:solidFill>
                  <a:srgbClr val="FFFFFF"/>
                </a:solidFill>
                <a:latin typeface="Source Sans Pro Bold"/>
                <a:ea typeface="Source Sans Pro Bold"/>
                <a:cs typeface="Source Sans Pro Bold"/>
                <a:sym typeface="Source Sans Pro Bold"/>
              </a:defRPr>
            </a:lvl2pPr>
            <a:lvl3pPr algn="ctr">
              <a:defRPr>
                <a:solidFill>
                  <a:srgbClr val="FFFFFF"/>
                </a:solidFill>
                <a:latin typeface="Source Sans Pro Bold"/>
                <a:ea typeface="Source Sans Pro Bold"/>
                <a:cs typeface="Source Sans Pro Bold"/>
                <a:sym typeface="Source Sans Pro Bold"/>
              </a:defRPr>
            </a:lvl3pPr>
            <a:lvl4pPr algn="ctr">
              <a:defRPr>
                <a:solidFill>
                  <a:srgbClr val="FFFFFF"/>
                </a:solidFill>
                <a:latin typeface="Source Sans Pro Bold"/>
                <a:ea typeface="Source Sans Pro Bold"/>
                <a:cs typeface="Source Sans Pro Bold"/>
                <a:sym typeface="Source Sans Pro Bold"/>
              </a:defRPr>
            </a:lvl4pPr>
            <a:lvl5pPr algn="ctr">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12" name="Slide Number"/>
          <p:cNvSpPr txBox="1">
            <a:spLocks noGrp="1"/>
          </p:cNvSpPr>
          <p:nvPr>
            <p:ph type="sldNum" sz="quarter" idx="2"/>
          </p:nvPr>
        </p:nvSpPr>
        <p:spPr>
          <a:xfrm>
            <a:off x="11482894" y="5821319"/>
            <a:ext cx="280874" cy="320041"/>
          </a:xfrm>
          <a:prstGeom prst="rect">
            <a:avLst/>
          </a:prstGeom>
        </p:spPr>
        <p:txBody>
          <a:bodyPr/>
          <a:lstStyle/>
          <a:p>
            <a:fld id="{86CB4B4D-7CA3-9044-876B-883B54F8677D}" type="slidenum">
              <a:t>‹#›</a:t>
            </a:fld>
            <a:endParaRPr/>
          </a:p>
        </p:txBody>
      </p:sp>
      <p:sp>
        <p:nvSpPr>
          <p:cNvPr id="14" name="TextBox 7">
            <a:extLst>
              <a:ext uri="{FF2B5EF4-FFF2-40B4-BE49-F238E27FC236}">
                <a16:creationId xmlns:a16="http://schemas.microsoft.com/office/drawing/2014/main" id="{54A0F688-201E-41CC-8E72-C53A0BAFC788}"/>
              </a:ext>
            </a:extLst>
          </p:cNvPr>
          <p:cNvSpPr txBox="1"/>
          <p:nvPr userDrawn="1"/>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5" name="Text Placeholder 6">
            <a:extLst>
              <a:ext uri="{FF2B5EF4-FFF2-40B4-BE49-F238E27FC236}">
                <a16:creationId xmlns:a16="http://schemas.microsoft.com/office/drawing/2014/main" id="{9C58AFEB-84A7-409B-8CA4-2A949CD65EE4}"/>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6" name="Picture 15" descr="Logo&#10;&#10;Description automatically generated">
            <a:extLst>
              <a:ext uri="{FF2B5EF4-FFF2-40B4-BE49-F238E27FC236}">
                <a16:creationId xmlns:a16="http://schemas.microsoft.com/office/drawing/2014/main" id="{E4D514FF-EB7A-467F-BEC7-B1DB0BB81FF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28" Type="http://schemas.openxmlformats.org/officeDocument/2006/relationships/image" Target="../media/image5.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2" descr="Picture 2"/>
          <p:cNvPicPr>
            <a:picLocks noChangeAspect="1"/>
          </p:cNvPicPr>
          <p:nvPr/>
        </p:nvPicPr>
        <p:blipFill>
          <a:blip r:embed="rId24"/>
          <a:stretch>
            <a:fillRect/>
          </a:stretch>
        </p:blipFill>
        <p:spPr>
          <a:xfrm>
            <a:off x="11189974" y="118168"/>
            <a:ext cx="866715" cy="895041"/>
          </a:xfrm>
          <a:prstGeom prst="rect">
            <a:avLst/>
          </a:prstGeom>
          <a:ln w="12700">
            <a:miter lim="400000"/>
          </a:ln>
        </p:spPr>
      </p:pic>
      <p:pic>
        <p:nvPicPr>
          <p:cNvPr id="3" name="Picture 2" descr="Picture 2"/>
          <p:cNvPicPr>
            <a:picLocks noChangeAspect="1"/>
          </p:cNvPicPr>
          <p:nvPr/>
        </p:nvPicPr>
        <p:blipFill>
          <a:blip r:embed="rId25"/>
          <a:stretch>
            <a:fillRect/>
          </a:stretch>
        </p:blipFill>
        <p:spPr>
          <a:xfrm>
            <a:off x="74342" y="6310302"/>
            <a:ext cx="1548719" cy="474296"/>
          </a:xfrm>
          <a:prstGeom prst="rect">
            <a:avLst/>
          </a:prstGeom>
          <a:ln w="12700">
            <a:miter lim="400000"/>
          </a:ln>
        </p:spPr>
      </p:pic>
      <p:pic>
        <p:nvPicPr>
          <p:cNvPr id="4" name="Picture 4" descr="Picture 4"/>
          <p:cNvPicPr>
            <a:picLocks noChangeAspect="1"/>
          </p:cNvPicPr>
          <p:nvPr/>
        </p:nvPicPr>
        <p:blipFill>
          <a:blip r:embed="rId24"/>
          <a:stretch>
            <a:fillRect/>
          </a:stretch>
        </p:blipFill>
        <p:spPr>
          <a:xfrm>
            <a:off x="11189971" y="118168"/>
            <a:ext cx="866715" cy="895041"/>
          </a:xfrm>
          <a:prstGeom prst="rect">
            <a:avLst/>
          </a:prstGeom>
          <a:ln w="12700">
            <a:miter lim="400000"/>
          </a:ln>
        </p:spPr>
      </p:pic>
      <p:pic>
        <p:nvPicPr>
          <p:cNvPr id="5" name="Picture 2" descr="Picture 2"/>
          <p:cNvPicPr>
            <a:picLocks noChangeAspect="1"/>
          </p:cNvPicPr>
          <p:nvPr/>
        </p:nvPicPr>
        <p:blipFill>
          <a:blip r:embed="rId25"/>
          <a:stretch>
            <a:fillRect/>
          </a:stretch>
        </p:blipFill>
        <p:spPr>
          <a:xfrm>
            <a:off x="74342" y="6310295"/>
            <a:ext cx="1548719" cy="474296"/>
          </a:xfrm>
          <a:prstGeom prst="rect">
            <a:avLst/>
          </a:prstGeom>
          <a:ln w="12700">
            <a:miter lim="400000"/>
          </a:ln>
        </p:spPr>
      </p:pic>
      <p:sp>
        <p:nvSpPr>
          <p:cNvPr id="6" name="Google Shape;308;p8"/>
          <p:cNvSpPr/>
          <p:nvPr/>
        </p:nvSpPr>
        <p:spPr>
          <a:xfrm>
            <a:off x="0" y="0"/>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7" name="Picture 9" descr="Picture 9"/>
          <p:cNvPicPr>
            <a:picLocks noChangeAspect="1"/>
          </p:cNvPicPr>
          <p:nvPr/>
        </p:nvPicPr>
        <p:blipFill>
          <a:blip r:embed="rId26"/>
          <a:stretch>
            <a:fillRect/>
          </a:stretch>
        </p:blipFill>
        <p:spPr>
          <a:xfrm>
            <a:off x="-9625" y="-76485"/>
            <a:ext cx="12223381" cy="5582136"/>
          </a:xfrm>
          <a:prstGeom prst="rect">
            <a:avLst/>
          </a:prstGeom>
          <a:ln w="12700">
            <a:miter lim="400000"/>
          </a:ln>
        </p:spPr>
      </p:pic>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t>Thank you</a:t>
            </a:r>
          </a:p>
        </p:txBody>
      </p:sp>
      <p:pic>
        <p:nvPicPr>
          <p:cNvPr id="10" name="Picture 6" descr="Picture 6"/>
          <p:cNvPicPr>
            <a:picLocks noChangeAspect="1"/>
          </p:cNvPicPr>
          <p:nvPr/>
        </p:nvPicPr>
        <p:blipFill>
          <a:blip r:embed="rId27"/>
          <a:stretch>
            <a:fillRect/>
          </a:stretch>
        </p:blipFill>
        <p:spPr>
          <a:xfrm>
            <a:off x="11358371" y="138176"/>
            <a:ext cx="685801" cy="711201"/>
          </a:xfrm>
          <a:prstGeom prst="rect">
            <a:avLst/>
          </a:prstGeom>
          <a:ln w="12700">
            <a:miter lim="400000"/>
          </a:ln>
        </p:spPr>
      </p:pic>
      <p:sp>
        <p:nvSpPr>
          <p:cNvPr id="11" name="TextBox 7"/>
          <p:cNvSpPr txBox="1"/>
          <p:nvPr/>
        </p:nvSpPr>
        <p:spPr>
          <a:xfrm>
            <a:off x="8472299" y="6440699"/>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2" name="Text Placeholder 6"/>
          <p:cNvSpPr txBox="1"/>
          <p:nvPr/>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sp>
        <p:nvSpPr>
          <p:cNvPr id="13"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p>
            <a:r>
              <a:t>Title Text</a:t>
            </a:r>
          </a:p>
        </p:txBody>
      </p:sp>
      <p:sp>
        <p:nvSpPr>
          <p:cNvPr id="14"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pic>
        <p:nvPicPr>
          <p:cNvPr id="15" name="Picture 14" descr="Logo&#10;&#10;Description automatically generated">
            <a:extLst>
              <a:ext uri="{FF2B5EF4-FFF2-40B4-BE49-F238E27FC236}">
                <a16:creationId xmlns:a16="http://schemas.microsoft.com/office/drawing/2014/main" id="{4B0F26A2-FDBE-46F7-B2ED-71532788E8AB}"/>
              </a:ext>
            </a:extLst>
          </p:cNvPr>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Tree>
  </p:cSld>
  <p:clrMap bg1="lt1" tx1="dk1" bg2="lt2" tx2="dk2" accent1="accent1" accent2="accent2" accent3="accent3" accent4="accent4" accent5="accent5" accent6="accent6" hlink="hlink" folHlink="folHlink"/>
  <p:sldLayoutIdLst>
    <p:sldLayoutId id="2147483683" r:id="rId1"/>
    <p:sldLayoutId id="2147483684" r:id="rId2"/>
    <p:sldLayoutId id="2147483686" r:id="rId3"/>
    <p:sldLayoutId id="2147483687" r:id="rId4"/>
    <p:sldLayoutId id="2147483689" r:id="rId5"/>
    <p:sldLayoutId id="2147483690" r:id="rId6"/>
    <p:sldLayoutId id="2147483691" r:id="rId7"/>
    <p:sldLayoutId id="2147483692" r:id="rId8"/>
    <p:sldLayoutId id="2147483693" r:id="rId9"/>
    <p:sldLayoutId id="2147483660" r:id="rId10"/>
    <p:sldLayoutId id="2147483661" r:id="rId11"/>
    <p:sldLayoutId id="2147483662" r:id="rId12"/>
    <p:sldLayoutId id="2147483663" r:id="rId13"/>
    <p:sldLayoutId id="2147483719" r:id="rId14"/>
    <p:sldLayoutId id="2147483774" r:id="rId15"/>
    <p:sldLayoutId id="2147483667" r:id="rId16"/>
    <p:sldLayoutId id="2147483668" r:id="rId17"/>
    <p:sldLayoutId id="2147483669" r:id="rId18"/>
    <p:sldLayoutId id="2147483670" r:id="rId19"/>
    <p:sldLayoutId id="2147483671" r:id="rId20"/>
    <p:sldLayoutId id="2147483672" r:id="rId21"/>
    <p:sldLayoutId id="2147483673" r:id="rId22"/>
  </p:sldLayoutIdLst>
  <p:transition spd="med"/>
  <p:hf hdr="0" ftr="0" dt="0"/>
  <p:txStyles>
    <p:title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4.xml"/><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image" Target="../media/image53.png"/><Relationship Id="rId11" Type="http://schemas.openxmlformats.org/officeDocument/2006/relationships/image" Target="../media/image58.gif"/><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s>
</file>

<file path=ppt/slides/_rels/slide55.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hyperlink" Target="https://apps.who.int/iris/bitstream/handle/10665/112855/SOP2014.pdf?sequence=1&amp;isAllowed=y" TargetMode="External"/><Relationship Id="rId2" Type="http://schemas.openxmlformats.org/officeDocument/2006/relationships/hyperlink" Target="https://www.cdc.gov/coronavirus/2019-ncov/downloads/global-covid-19/RRTManagementGuidance-508.pdf" TargetMode="External"/><Relationship Id="rId1" Type="http://schemas.openxmlformats.org/officeDocument/2006/relationships/slideLayout" Target="../slideLayouts/slideLayout5.xml"/><Relationship Id="rId6" Type="http://schemas.openxmlformats.org/officeDocument/2006/relationships/hyperlink" Target="https://www.who.int/publications/i/item/WHO-2019-nCoV-Country-IAR-add.1-2021.1" TargetMode="External"/><Relationship Id="rId5" Type="http://schemas.openxmlformats.org/officeDocument/2006/relationships/hyperlink" Target="https://www.who.int/publications/i/item/WHO-2019-nCoV-Country_IAR-2020.1" TargetMode="External"/><Relationship Id="rId4" Type="http://schemas.openxmlformats.org/officeDocument/2006/relationships/hyperlink" Target="https://www.liebertpub.com/doi/10.1089/hs.2019.0060" TargetMode="External"/></Relationships>
</file>

<file path=ppt/slides/_rels/slide83.xml.rels><?xml version="1.0" encoding="UTF-8" standalone="yes"?>
<Relationships xmlns="http://schemas.openxmlformats.org/package/2006/relationships"><Relationship Id="rId3" Type="http://schemas.openxmlformats.org/officeDocument/2006/relationships/hyperlink" Target="https://extranet.who.int/hslp/package/block-2-rrt-managers-training-package" TargetMode="External"/><Relationship Id="rId2" Type="http://schemas.openxmlformats.org/officeDocument/2006/relationships/hyperlink" Target="https://extranet.who.int/hslp/package/rapid-response-teams-training-programme" TargetMode="External"/><Relationship Id="rId1" Type="http://schemas.openxmlformats.org/officeDocument/2006/relationships/slideLayout" Target="../slideLayouts/slideLayout6.xml"/><Relationship Id="rId6" Type="http://schemas.openxmlformats.org/officeDocument/2006/relationships/hyperlink" Target="https://www.youtube.com/watch?v=l61dcs45HDI&amp;t=59s" TargetMode="External"/><Relationship Id="rId5" Type="http://schemas.openxmlformats.org/officeDocument/2006/relationships/hyperlink" Target="https://openwho.org/courses/AAR-en" TargetMode="External"/><Relationship Id="rId4" Type="http://schemas.openxmlformats.org/officeDocument/2006/relationships/hyperlink" Target="https://openwho.org/courses/covid-19-intra-action-review-en" TargetMode="Externa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1.xml"/><Relationship Id="rId4" Type="http://schemas.openxmlformats.org/officeDocument/2006/relationships/hyperlink" Target="mailto:ihrhrt@who.int"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 name="Slide Number Placeholder 5"/>
          <p:cNvSpPr txBox="1">
            <a:spLocks noGrp="1"/>
          </p:cNvSpPr>
          <p:nvPr>
            <p:ph type="sldNum" sz="quarter" idx="2"/>
          </p:nvPr>
        </p:nvSpPr>
        <p:spPr>
          <a:xfrm>
            <a:off x="11907520" y="6527531"/>
            <a:ext cx="192508"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fld id="{86CB4B4D-7CA3-9044-876B-883B54F8677D}" type="slidenum">
              <a:rPr sz="1200">
                <a:solidFill>
                  <a:schemeClr val="tx1">
                    <a:lumMod val="50000"/>
                    <a:lumOff val="50000"/>
                  </a:schemeClr>
                </a:solidFill>
                <a:latin typeface="Source Sans Pro" panose="020B0503030403020204" pitchFamily="34" charset="0"/>
              </a:rPr>
              <a:t>1</a:t>
            </a:fld>
            <a:endParaRPr sz="1200">
              <a:solidFill>
                <a:schemeClr val="tx1">
                  <a:lumMod val="50000"/>
                  <a:lumOff val="50000"/>
                </a:schemeClr>
              </a:solidFill>
              <a:latin typeface="Source Sans Pro" panose="020B0503030403020204" pitchFamily="34" charset="0"/>
            </a:endParaRPr>
          </a:p>
        </p:txBody>
      </p:sp>
      <p:sp>
        <p:nvSpPr>
          <p:cNvPr id="561" name="Title 2"/>
          <p:cNvSpPr txBox="1">
            <a:spLocks noGrp="1"/>
          </p:cNvSpPr>
          <p:nvPr>
            <p:ph type="title"/>
          </p:nvPr>
        </p:nvSpPr>
        <p:spPr>
          <a:xfrm>
            <a:off x="514203" y="1587568"/>
            <a:ext cx="4928649" cy="2410276"/>
          </a:xfrm>
          <a:prstGeom prst="rect">
            <a:avLst/>
          </a:prstGeom>
        </p:spPr>
        <p:txBody>
          <a:bodyPr lIns="45719" tIns="45720" rIns="45719" bIns="45720" anchor="ctr">
            <a:normAutofit/>
          </a:bodyPr>
          <a:lstStyle/>
          <a:p>
            <a:pPr>
              <a:defRPr b="1"/>
            </a:pPr>
            <a:r>
              <a:t>Atelier pour les gestionnaires </a:t>
            </a:r>
            <a:br/>
            <a:r>
              <a:t>des équipes d’intervention rapide</a:t>
            </a:r>
            <a:br/>
            <a:endParaRPr b="1"/>
          </a:p>
        </p:txBody>
      </p:sp>
      <p:sp>
        <p:nvSpPr>
          <p:cNvPr id="562" name="Subtitle 2"/>
          <p:cNvSpPr txBox="1"/>
          <p:nvPr/>
        </p:nvSpPr>
        <p:spPr>
          <a:xfrm>
            <a:off x="4042278" y="3740411"/>
            <a:ext cx="8900160"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lgn="ctr">
              <a:spcBef>
                <a:spcPts val="700"/>
              </a:spcBef>
              <a:defRPr sz="3200">
                <a:solidFill>
                  <a:srgbClr val="002060"/>
                </a:solidFill>
                <a:latin typeface="Source Sans Pro Bold"/>
                <a:ea typeface="Source Sans Pro Bold"/>
                <a:cs typeface="Source Sans Pro Bold"/>
                <a:sym typeface="Source Sans Pro Bold"/>
              </a:defRPr>
            </a:lvl1pPr>
          </a:lstStyle>
          <a:p>
            <a:pPr>
              <a:defRPr b="1">
                <a:solidFill>
                  <a:schemeClr val="tx1"/>
                </a:solidFill>
                <a:highlight>
                  <a:srgbClr val="FFFF00"/>
                </a:highlight>
              </a:defRPr>
            </a:pPr>
            <a:r>
              <a:rPr lang="fr-FR" dirty="0"/>
              <a:t>Ville</a:t>
            </a:r>
            <a:r>
              <a:rPr dirty="0"/>
              <a:t>, pays, dates</a:t>
            </a:r>
            <a:endParaRPr b="1" dirty="0">
              <a:solidFill>
                <a:schemeClr val="tx1"/>
              </a:solidFill>
              <a:highlight>
                <a:srgbClr val="FFFF00"/>
              </a:highlight>
            </a:endParaRPr>
          </a:p>
        </p:txBody>
      </p:sp>
      <p:sp>
        <p:nvSpPr>
          <p:cNvPr id="563" name="Title 2"/>
          <p:cNvSpPr txBox="1"/>
          <p:nvPr/>
        </p:nvSpPr>
        <p:spPr>
          <a:xfrm>
            <a:off x="4559643" y="4307605"/>
            <a:ext cx="6958618"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lgn="ctr">
              <a:defRPr sz="3200">
                <a:solidFill>
                  <a:srgbClr val="002060"/>
                </a:solidFill>
                <a:latin typeface="Source Sans Pro Bold"/>
                <a:ea typeface="Source Sans Pro Bold"/>
                <a:cs typeface="Source Sans Pro Bold"/>
                <a:sym typeface="Source Sans Pro Bold"/>
              </a:defRPr>
            </a:lvl1pPr>
          </a:lstStyle>
          <a:p>
            <a:pPr>
              <a:defRPr b="1"/>
            </a:pPr>
            <a:r>
              <a:rPr dirty="0" err="1"/>
              <a:t>Bienvenue</a:t>
            </a:r>
            <a:r>
              <a:rPr dirty="0"/>
              <a:t> !</a:t>
            </a:r>
            <a:endParaRPr b="1" dirty="0"/>
          </a:p>
        </p:txBody>
      </p:sp>
      <p:sp>
        <p:nvSpPr>
          <p:cNvPr id="564" name="TextBox 3"/>
          <p:cNvSpPr txBox="1"/>
          <p:nvPr/>
        </p:nvSpPr>
        <p:spPr>
          <a:xfrm>
            <a:off x="431254" y="656240"/>
            <a:ext cx="1953600" cy="646331"/>
          </a:xfrm>
          <a:prstGeom prst="rect">
            <a:avLst/>
          </a:prstGeom>
          <a:solidFill>
            <a:srgbClr val="FFFF00"/>
          </a:solidFill>
          <a:ln>
            <a:solidFill>
              <a:srgbClr val="FFFFFF"/>
            </a:solidFill>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defRPr>
                <a:latin typeface="Source Sans Pro Regular"/>
                <a:ea typeface="Source Sans Pro Regular"/>
                <a:cs typeface="Source Sans Pro Regular"/>
                <a:sym typeface="Source Sans Pro Regular"/>
              </a:defRPr>
            </a:lvl1pPr>
          </a:lstStyle>
          <a:p>
            <a:pPr>
              <a:defRPr>
                <a:highlight>
                  <a:srgbClr val="FFFF00"/>
                </a:highlight>
              </a:defRPr>
            </a:pPr>
            <a:r>
              <a:rPr dirty="0"/>
              <a:t>Drapeau/</a:t>
            </a:r>
            <a:r>
              <a:rPr dirty="0" err="1"/>
              <a:t>emblème</a:t>
            </a:r>
            <a:r>
              <a:rPr dirty="0"/>
              <a:t> du pays</a:t>
            </a:r>
            <a:endParaRPr dirty="0">
              <a:highlight>
                <a:srgbClr val="FFFF00"/>
              </a:highlight>
            </a:endParaRPr>
          </a:p>
        </p:txBody>
      </p:sp>
      <p:sp>
        <p:nvSpPr>
          <p:cNvPr id="565" name="TextBox 7"/>
          <p:cNvSpPr txBox="1"/>
          <p:nvPr/>
        </p:nvSpPr>
        <p:spPr>
          <a:xfrm>
            <a:off x="514349" y="4160585"/>
            <a:ext cx="3254461" cy="30777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defRPr sz="1400">
                <a:solidFill>
                  <a:srgbClr val="FFFFFF"/>
                </a:solidFill>
                <a:latin typeface="Source Sans Pro Regular"/>
                <a:ea typeface="Source Sans Pro Regular"/>
                <a:cs typeface="Source Sans Pro Regular"/>
                <a:sym typeface="Source Sans Pro Regular"/>
              </a:defRPr>
            </a:lvl1pPr>
          </a:lstStyle>
          <a:p>
            <a:r>
              <a:rPr dirty="0"/>
              <a:t>Nom du </a:t>
            </a:r>
            <a:r>
              <a:rPr dirty="0" err="1"/>
              <a:t>présentateur</a:t>
            </a:r>
            <a:r>
              <a:rPr dirty="0"/>
              <a:t>/de la </a:t>
            </a:r>
            <a:r>
              <a:rPr dirty="0" err="1"/>
              <a:t>présentatrice</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txBox="1">
            <a:spLocks noGrp="1"/>
          </p:cNvSpPr>
          <p:nvPr>
            <p:ph type="title"/>
          </p:nvPr>
        </p:nvSpPr>
        <p:spPr>
          <a:xfrm>
            <a:off x="297713" y="163917"/>
            <a:ext cx="3571875" cy="459442"/>
          </a:xfrm>
          <a:prstGeom prst="rect">
            <a:avLst/>
          </a:prstGeom>
        </p:spPr>
        <p:txBody>
          <a:bodyPr vert="horz" wrap="square" lIns="0" tIns="16087" rIns="0" bIns="0" numCol="1" rtlCol="0" anchor="ctr" anchorCtr="0" compatLnSpc="1">
            <a:prstTxWarp prst="textNoShape">
              <a:avLst/>
            </a:prstTxWarp>
            <a:spAutoFit/>
          </a:bodyPr>
          <a:lstStyle/>
          <a:p>
            <a:pPr marL="16933">
              <a:spcBef>
                <a:spcPts val="127"/>
              </a:spcBef>
            </a:pPr>
            <a:r>
              <a:rPr lang="fr-FR" b="1" dirty="0">
                <a:solidFill>
                  <a:schemeClr val="bg1"/>
                </a:solidFill>
                <a:latin typeface="Source Sans Pro"/>
                <a:ea typeface="+mj-ea"/>
                <a:cs typeface="+mj-cs"/>
                <a:sym typeface="Calibri"/>
              </a:rPr>
              <a:t>Mais, attendez</a:t>
            </a:r>
            <a:r>
              <a:rPr b="1" dirty="0">
                <a:solidFill>
                  <a:schemeClr val="bg1"/>
                </a:solidFill>
                <a:latin typeface="Source Sans Pro"/>
                <a:ea typeface="+mj-ea"/>
                <a:cs typeface="+mj-cs"/>
                <a:sym typeface="Calibri"/>
              </a:rPr>
              <a:t>…</a:t>
            </a:r>
          </a:p>
        </p:txBody>
      </p:sp>
      <p:pic>
        <p:nvPicPr>
          <p:cNvPr id="5" name="object 4"/>
          <p:cNvPicPr/>
          <p:nvPr/>
        </p:nvPicPr>
        <p:blipFill>
          <a:blip r:embed="rId2" cstate="print"/>
          <a:stretch>
            <a:fillRect/>
          </a:stretch>
        </p:blipFill>
        <p:spPr>
          <a:xfrm>
            <a:off x="7264401" y="1678996"/>
            <a:ext cx="4927599" cy="5059678"/>
          </a:xfrm>
          <a:prstGeom prst="rect">
            <a:avLst/>
          </a:prstGeom>
        </p:spPr>
      </p:pic>
      <p:pic>
        <p:nvPicPr>
          <p:cNvPr id="6" name="Image 5"/>
          <p:cNvPicPr>
            <a:picLocks noChangeAspect="1"/>
          </p:cNvPicPr>
          <p:nvPr/>
        </p:nvPicPr>
        <p:blipFill>
          <a:blip r:embed="rId3"/>
          <a:stretch>
            <a:fillRect/>
          </a:stretch>
        </p:blipFill>
        <p:spPr>
          <a:xfrm>
            <a:off x="5323115" y="163917"/>
            <a:ext cx="2113694" cy="2131126"/>
          </a:xfrm>
          <a:prstGeom prst="rect">
            <a:avLst/>
          </a:prstGeom>
        </p:spPr>
      </p:pic>
      <p:sp>
        <p:nvSpPr>
          <p:cNvPr id="7" name="object 3"/>
          <p:cNvSpPr txBox="1"/>
          <p:nvPr/>
        </p:nvSpPr>
        <p:spPr>
          <a:xfrm>
            <a:off x="325243" y="1415347"/>
            <a:ext cx="4997872" cy="4821833"/>
          </a:xfrm>
          <a:prstGeom prst="rect">
            <a:avLst/>
          </a:prstGeom>
        </p:spPr>
        <p:txBody>
          <a:bodyPr vert="horz" wrap="square" lIns="0" tIns="17780" rIns="0" bIns="0" rtlCol="0" anchor="t">
            <a:spAutoFit/>
          </a:bodyPr>
          <a:lstStyle>
            <a:lvl1pPr marL="16086" marR="6773" indent="-458035">
              <a:spcBef>
                <a:spcPts val="140"/>
              </a:spcBef>
              <a:buClr>
                <a:schemeClr val="tx2">
                  <a:lumMod val="50000"/>
                </a:schemeClr>
              </a:buClr>
              <a:buFont typeface="Arial" panose="020B0604020202020204" pitchFamily="34" charset="0"/>
              <a:buChar char="•"/>
              <a:tabLst>
                <a:tab pos="474121" algn="l"/>
                <a:tab pos="474968" algn="l"/>
              </a:tabLst>
              <a:defRPr sz="2400">
                <a:solidFill>
                  <a:schemeClr val="tx2">
                    <a:lumMod val="50000"/>
                  </a:schemeClr>
                </a:solidFill>
                <a:latin typeface="Arial" pitchFamily="34" charset="0"/>
                <a:cs typeface="Arial" pitchFamily="34" charset="0"/>
              </a:defRPr>
            </a:lvl1pPr>
          </a:lstStyle>
          <a:p>
            <a:pPr marL="307975" marR="0" indent="-307975">
              <a:spcBef>
                <a:spcPts val="500"/>
              </a:spcBef>
              <a:buClr>
                <a:srgbClr val="65A000"/>
              </a:buClr>
              <a:buSzPct val="100000"/>
              <a:buFont typeface="Arial"/>
              <a:buChar char="•"/>
              <a:tabLst/>
              <a:defRPr sz="2400">
                <a:solidFill>
                  <a:srgbClr val="10253F"/>
                </a:solidFill>
                <a:latin typeface="Source Sans Pro Regular"/>
                <a:ea typeface="Source Sans Pro Regular"/>
                <a:cs typeface="Source Sans Pro Regular"/>
                <a:sym typeface="Source Sans Pro Regular"/>
              </a:defRPr>
            </a:pPr>
            <a:r>
              <a:rPr lang="fr-FR" sz="2200" dirty="0">
                <a:solidFill>
                  <a:schemeClr val="tx1"/>
                </a:solidFill>
                <a:latin typeface="Source Sans Pro"/>
                <a:ea typeface="Arial"/>
                <a:cs typeface="Arial"/>
              </a:rPr>
              <a:t>Des jours de fortes pluies ont provoqué des inondations le long de la côte et dans certaines parties de la capitale, </a:t>
            </a:r>
            <a:r>
              <a:rPr lang="fr-FR" sz="2200" dirty="0" err="1">
                <a:solidFill>
                  <a:schemeClr val="tx1"/>
                </a:solidFill>
                <a:latin typeface="Source Sans Pro"/>
                <a:ea typeface="Arial"/>
                <a:cs typeface="Arial"/>
              </a:rPr>
              <a:t>Mondo</a:t>
            </a:r>
            <a:r>
              <a:rPr lang="fr-FR" sz="2200" dirty="0">
                <a:solidFill>
                  <a:schemeClr val="tx1"/>
                </a:solidFill>
                <a:latin typeface="Source Sans Pro"/>
                <a:ea typeface="Arial"/>
                <a:cs typeface="Arial"/>
              </a:rPr>
              <a:t> City. De nombreuses personnes le long de la côte ont fui la montée des eaux et les logements endommagés pour chercher refuge à </a:t>
            </a:r>
            <a:r>
              <a:rPr lang="fr-FR" sz="2200" dirty="0" err="1">
                <a:solidFill>
                  <a:schemeClr val="tx1"/>
                </a:solidFill>
                <a:latin typeface="Source Sans Pro"/>
                <a:ea typeface="Arial"/>
                <a:cs typeface="Arial"/>
              </a:rPr>
              <a:t>Mondo</a:t>
            </a:r>
            <a:r>
              <a:rPr lang="fr-FR" sz="2200" dirty="0">
                <a:solidFill>
                  <a:schemeClr val="tx1"/>
                </a:solidFill>
                <a:latin typeface="Source Sans Pro"/>
                <a:ea typeface="Arial"/>
                <a:cs typeface="Arial"/>
              </a:rPr>
              <a:t> City.</a:t>
            </a:r>
          </a:p>
          <a:p>
            <a:pPr marL="307975" marR="0" indent="-307975">
              <a:spcBef>
                <a:spcPts val="500"/>
              </a:spcBef>
              <a:buClr>
                <a:srgbClr val="65A000"/>
              </a:buClr>
              <a:buSzPct val="100000"/>
              <a:buFont typeface="Arial"/>
              <a:buChar char="•"/>
              <a:tabLst/>
              <a:defRPr sz="2400">
                <a:solidFill>
                  <a:srgbClr val="10253F"/>
                </a:solidFill>
                <a:latin typeface="Source Sans Pro Regular"/>
                <a:ea typeface="Source Sans Pro Regular"/>
                <a:cs typeface="Source Sans Pro Regular"/>
                <a:sym typeface="Source Sans Pro Regular"/>
              </a:defRPr>
            </a:pPr>
            <a:r>
              <a:rPr lang="fr-FR" sz="2200" dirty="0">
                <a:solidFill>
                  <a:schemeClr val="tx1"/>
                </a:solidFill>
                <a:latin typeface="Source Sans Pro"/>
                <a:ea typeface="Arial"/>
                <a:cs typeface="Arial"/>
              </a:rPr>
              <a:t>L'hôpital de </a:t>
            </a:r>
            <a:r>
              <a:rPr lang="fr-FR" sz="2200" dirty="0" err="1">
                <a:solidFill>
                  <a:schemeClr val="tx1"/>
                </a:solidFill>
                <a:latin typeface="Source Sans Pro"/>
                <a:ea typeface="Arial"/>
                <a:cs typeface="Arial"/>
              </a:rPr>
              <a:t>Mondo</a:t>
            </a:r>
            <a:r>
              <a:rPr lang="fr-FR" sz="2200" dirty="0">
                <a:solidFill>
                  <a:schemeClr val="tx1"/>
                </a:solidFill>
                <a:latin typeface="Source Sans Pro"/>
                <a:ea typeface="Arial"/>
                <a:cs typeface="Arial"/>
              </a:rPr>
              <a:t> City a signalé 6 patients souffrant de vomissements, de diarrhée et de déshydratation. Trois d'entre eux ont besoin d'un traitement initial auprès d'un guérisseur local. Un patient, un homme de 25 ans, est décédé.</a:t>
            </a:r>
            <a:endParaRPr sz="2200" dirty="0">
              <a:solidFill>
                <a:schemeClr val="tx1"/>
              </a:solidFill>
              <a:latin typeface="Source Sans Pro"/>
              <a:ea typeface="Arial"/>
              <a:cs typeface="Arial"/>
            </a:endParaRPr>
          </a:p>
        </p:txBody>
      </p:sp>
      <p:sp>
        <p:nvSpPr>
          <p:cNvPr id="8" name="ZoneTexte 7"/>
          <p:cNvSpPr txBox="1"/>
          <p:nvPr/>
        </p:nvSpPr>
        <p:spPr>
          <a:xfrm>
            <a:off x="1883833" y="6030997"/>
            <a:ext cx="5228168" cy="461665"/>
          </a:xfrm>
          <a:prstGeom prst="rect">
            <a:avLst/>
          </a:prstGeom>
          <a:noFill/>
        </p:spPr>
        <p:txBody>
          <a:bodyPr wrap="square" rtlCol="0">
            <a:spAutoFit/>
          </a:bodyPr>
          <a:lstStyle/>
          <a:p>
            <a:pPr algn="ctr" hangingPunct="1"/>
            <a:r>
              <a:rPr lang="fr-FR" sz="2400" b="1" kern="1200" dirty="0">
                <a:solidFill>
                  <a:srgbClr val="951D19"/>
                </a:solidFill>
                <a:latin typeface="Source Sans Pro"/>
                <a:ea typeface="+mn-ea"/>
                <a:cs typeface="Arial" panose="020B0604020202020204" pitchFamily="34" charset="0"/>
              </a:rPr>
              <a:t>Comment allez-vous activer l’EIR</a:t>
            </a:r>
            <a:r>
              <a:rPr sz="2400" b="1" kern="1200" dirty="0">
                <a:solidFill>
                  <a:srgbClr val="951D19"/>
                </a:solidFill>
                <a:latin typeface="Source Sans Pro"/>
                <a:ea typeface="+mn-ea"/>
                <a:cs typeface="Arial" panose="020B0604020202020204" pitchFamily="34" charset="0"/>
              </a:rPr>
              <a:t>?</a:t>
            </a:r>
          </a:p>
        </p:txBody>
      </p:sp>
      <p:sp>
        <p:nvSpPr>
          <p:cNvPr id="9" name="object 2"/>
          <p:cNvSpPr txBox="1">
            <a:spLocks/>
          </p:cNvSpPr>
          <p:nvPr/>
        </p:nvSpPr>
        <p:spPr>
          <a:xfrm>
            <a:off x="297712" y="828361"/>
            <a:ext cx="3571875" cy="4637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vert="horz" wrap="square" lIns="0" tIns="20320" rIns="0" bIns="0" numCol="1" rtlCol="0" anchor="ctr" anchorCtr="0" compatLnSpc="1">
            <a:prstTxWarp prst="textNoShape">
              <a:avLst/>
            </a:prstTxWarp>
            <a:sp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pPr marL="16933" hangingPunct="1">
              <a:spcBef>
                <a:spcPts val="160"/>
              </a:spcBef>
            </a:pPr>
            <a:r>
              <a:rPr lang="fr-FR" b="1" dirty="0">
                <a:solidFill>
                  <a:srgbClr val="9B1E1A"/>
                </a:solidFill>
                <a:latin typeface="Source Sans Pro"/>
                <a:ea typeface="+mj-ea"/>
                <a:cs typeface="+mj-cs"/>
                <a:sym typeface="Calibri"/>
              </a:rPr>
              <a:t>L’Ouragan </a:t>
            </a:r>
            <a:r>
              <a:rPr b="1" dirty="0" err="1">
                <a:solidFill>
                  <a:srgbClr val="9B1E1A"/>
                </a:solidFill>
                <a:latin typeface="Source Sans Pro"/>
                <a:ea typeface="+mj-ea"/>
                <a:cs typeface="+mj-cs"/>
                <a:sym typeface="Calibri"/>
              </a:rPr>
              <a:t>Dorin</a:t>
            </a:r>
            <a:r>
              <a:rPr b="1" dirty="0">
                <a:solidFill>
                  <a:srgbClr val="9B1E1A"/>
                </a:solidFill>
                <a:latin typeface="Source Sans Pro"/>
                <a:ea typeface="+mj-ea"/>
                <a:cs typeface="+mj-cs"/>
                <a:sym typeface="Calibri"/>
              </a:rPr>
              <a:t>!</a:t>
            </a:r>
          </a:p>
        </p:txBody>
      </p:sp>
      <p:sp>
        <p:nvSpPr>
          <p:cNvPr id="2" name="Slide Number Placeholder 1">
            <a:extLst>
              <a:ext uri="{FF2B5EF4-FFF2-40B4-BE49-F238E27FC236}">
                <a16:creationId xmlns:a16="http://schemas.microsoft.com/office/drawing/2014/main" id="{57CAC49A-9C42-8F8C-637A-A0D9E604808A}"/>
              </a:ext>
            </a:extLst>
          </p:cNvPr>
          <p:cNvSpPr>
            <a:spLocks noGrp="1"/>
          </p:cNvSpPr>
          <p:nvPr>
            <p:ph type="sldNum" sz="quarter" idx="2"/>
          </p:nvPr>
        </p:nvSpPr>
        <p:spPr>
          <a:xfrm>
            <a:off x="11908773" y="6539099"/>
            <a:ext cx="280874" cy="320041"/>
          </a:xfrm>
        </p:spPr>
        <p:txBody>
          <a:bodyPr/>
          <a:lstStyle/>
          <a:p>
            <a:fld id="{86CB4B4D-7CA3-9044-876B-883B54F8677D}" type="slidenum">
              <a:rPr sz="1400">
                <a:solidFill>
                  <a:schemeClr val="tx1">
                    <a:lumMod val="50000"/>
                    <a:lumOff val="50000"/>
                  </a:schemeClr>
                </a:solidFill>
              </a:rPr>
              <a:t>10</a:t>
            </a:fld>
            <a:endParaRPr sz="1400">
              <a:solidFill>
                <a:schemeClr val="tx1">
                  <a:lumMod val="50000"/>
                  <a:lumOff val="50000"/>
                </a:schemeClr>
              </a:solidFill>
            </a:endParaRPr>
          </a:p>
        </p:txBody>
      </p:sp>
    </p:spTree>
    <p:extLst>
      <p:ext uri="{BB962C8B-B14F-4D97-AF65-F5344CB8AC3E}">
        <p14:creationId xmlns:p14="http://schemas.microsoft.com/office/powerpoint/2010/main" val="276716077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Une image contenant texte, capture d’écran, diagramme, cercle&#10;&#10;Description générée automatiquement">
            <a:extLst>
              <a:ext uri="{FF2B5EF4-FFF2-40B4-BE49-F238E27FC236}">
                <a16:creationId xmlns:a16="http://schemas.microsoft.com/office/drawing/2014/main" id="{9D4BFE58-5D7D-BCE4-F064-C87DCBE9924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86" t="3375" r="9215"/>
          <a:stretch/>
        </p:blipFill>
        <p:spPr bwMode="auto">
          <a:xfrm>
            <a:off x="3719542" y="1404567"/>
            <a:ext cx="8216323" cy="5382851"/>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154792" y="855797"/>
            <a:ext cx="4395437" cy="646114"/>
          </a:xfrm>
        </p:spPr>
        <p:txBody>
          <a:bodyPr>
            <a:noAutofit/>
          </a:bodyPr>
          <a:lstStyle/>
          <a:p>
            <a:pPr algn="l">
              <a:defRPr sz="2800" b="1">
                <a:solidFill>
                  <a:srgbClr val="951D19"/>
                </a:solidFill>
                <a:latin typeface="Source Sans Pro"/>
              </a:defRPr>
            </a:pPr>
            <a:r>
              <a:t>Cycle de gestion des EIR</a:t>
            </a:r>
          </a:p>
        </p:txBody>
      </p:sp>
      <p:sp>
        <p:nvSpPr>
          <p:cNvPr id="9" name="Flèche droite 8"/>
          <p:cNvSpPr/>
          <p:nvPr/>
        </p:nvSpPr>
        <p:spPr>
          <a:xfrm rot="8329343">
            <a:off x="9017999" y="1623288"/>
            <a:ext cx="498665" cy="398623"/>
          </a:xfrm>
          <a:prstGeom prst="rightArrow">
            <a:avLst>
              <a:gd name="adj1" fmla="val 66485"/>
              <a:gd name="adj2" fmla="val 50000"/>
            </a:avLst>
          </a:prstGeom>
          <a:solidFill>
            <a:srgbClr val="FFC000"/>
          </a:solidFill>
          <a:ln w="12700" cap="flat">
            <a:solidFill>
              <a:srgbClr val="FFC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sz="1800" b="0" i="0" u="none" strike="noStrike" cap="none" normalizeH="0" baseline="0">
              <a:ln>
                <a:noFill/>
              </a:ln>
              <a:solidFill>
                <a:srgbClr val="000000"/>
              </a:solidFill>
              <a:effectLst/>
              <a:uFillTx/>
              <a:latin typeface="+mj-lt"/>
              <a:ea typeface="+mj-ea"/>
              <a:cs typeface="+mj-cs"/>
              <a:sym typeface="Calibri"/>
            </a:endParaRPr>
          </a:p>
        </p:txBody>
      </p:sp>
      <p:sp>
        <p:nvSpPr>
          <p:cNvPr id="5" name="Rectangle 4"/>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a:sym typeface="Source Sans Pro Bold"/>
              </a:rPr>
              <a:t>4.1. Mobilisation </a:t>
            </a:r>
            <a:r>
              <a:t>et prédéploiement des EIR</a:t>
            </a:r>
          </a:p>
        </p:txBody>
      </p:sp>
      <p:sp>
        <p:nvSpPr>
          <p:cNvPr id="3" name="Slide Number Placeholder 2">
            <a:extLst>
              <a:ext uri="{FF2B5EF4-FFF2-40B4-BE49-F238E27FC236}">
                <a16:creationId xmlns:a16="http://schemas.microsoft.com/office/drawing/2014/main" id="{A5BC3CFF-F7E8-9197-AABA-BD366E8A9450}"/>
              </a:ext>
            </a:extLst>
          </p:cNvPr>
          <p:cNvSpPr>
            <a:spLocks noGrp="1"/>
          </p:cNvSpPr>
          <p:nvPr>
            <p:ph type="sldNum" sz="quarter" idx="2"/>
          </p:nvPr>
        </p:nvSpPr>
        <p:spPr>
          <a:xfrm>
            <a:off x="11856581" y="6518222"/>
            <a:ext cx="520956" cy="340917"/>
          </a:xfrm>
        </p:spPr>
        <p:txBody>
          <a:bodyPr/>
          <a:lstStyle/>
          <a:p>
            <a:fld id="{86CB4B4D-7CA3-9044-876B-883B54F8677D}" type="slidenum">
              <a:rPr lang="en-US" sz="1400">
                <a:solidFill>
                  <a:schemeClr val="tx1">
                    <a:lumMod val="50000"/>
                    <a:lumOff val="50000"/>
                  </a:schemeClr>
                </a:solidFill>
              </a:rPr>
              <a:t>11</a:t>
            </a:fld>
            <a:endParaRPr sz="1400">
              <a:solidFill>
                <a:schemeClr val="tx1">
                  <a:lumMod val="50000"/>
                  <a:lumOff val="50000"/>
                </a:schemeClr>
              </a:solidFill>
            </a:endParaRPr>
          </a:p>
        </p:txBody>
      </p:sp>
    </p:spTree>
    <p:extLst>
      <p:ext uri="{BB962C8B-B14F-4D97-AF65-F5344CB8AC3E}">
        <p14:creationId xmlns:p14="http://schemas.microsoft.com/office/powerpoint/2010/main" val="382153792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a:spLocks noGrp="1"/>
          </p:cNvSpPr>
          <p:nvPr>
            <p:ph type="title"/>
          </p:nvPr>
        </p:nvSpPr>
        <p:spPr>
          <a:xfrm>
            <a:off x="158229" y="138500"/>
            <a:ext cx="5436660" cy="514842"/>
          </a:xfrm>
          <a:prstGeom prst="rect">
            <a:avLst/>
          </a:prstGeom>
        </p:spPr>
        <p:txBody>
          <a:bodyPr vert="horz" wrap="square" lIns="0" tIns="16087" rIns="0" bIns="0" numCol="1" anchor="ctr" anchorCtr="0" compatLnSpc="1">
            <a:prstTxWarp prst="textNoShape">
              <a:avLst/>
            </a:prstTxWarp>
            <a:spAutoFit/>
          </a:bodyPr>
          <a:lstStyle/>
          <a:p>
            <a:pPr marL="16510">
              <a:spcBef>
                <a:spcPts val="127"/>
              </a:spcBef>
              <a:defRPr sz="2800" b="1">
                <a:solidFill>
                  <a:schemeClr val="bg1"/>
                </a:solidFill>
                <a:latin typeface="Source Sans Pro"/>
                <a:ea typeface="+mj-ea"/>
                <a:cs typeface="+mj-cs"/>
                <a:sym typeface="Calibri"/>
              </a:defRPr>
            </a:pPr>
            <a:r>
              <a:rPr sz="3600" dirty="0" err="1"/>
              <a:t>Réflexion</a:t>
            </a:r>
            <a:r>
              <a:rPr dirty="0"/>
              <a:t> </a:t>
            </a:r>
            <a:endParaRPr sz="2800" b="1" dirty="0">
              <a:solidFill>
                <a:schemeClr val="bg1"/>
              </a:solidFill>
              <a:latin typeface="Source Sans Pro"/>
              <a:ea typeface="+mj-ea"/>
              <a:cs typeface="+mj-cs"/>
              <a:sym typeface="Calibri"/>
            </a:endParaRPr>
          </a:p>
        </p:txBody>
      </p:sp>
      <p:sp>
        <p:nvSpPr>
          <p:cNvPr id="13" name="object 13"/>
          <p:cNvSpPr txBox="1"/>
          <p:nvPr/>
        </p:nvSpPr>
        <p:spPr>
          <a:xfrm>
            <a:off x="540635" y="2107364"/>
            <a:ext cx="8456778" cy="2632345"/>
          </a:xfrm>
          <a:prstGeom prst="rect">
            <a:avLst/>
          </a:prstGeom>
        </p:spPr>
        <p:txBody>
          <a:bodyPr vert="horz" wrap="square" lIns="0" tIns="16087" rIns="0" bIns="0" anchor="t">
            <a:spAutoFit/>
          </a:bodyPr>
          <a:lstStyle/>
          <a:p>
            <a:pPr marL="16510" marR="6350" algn="just" hangingPunct="1">
              <a:spcBef>
                <a:spcPts val="127"/>
              </a:spcBef>
            </a:pPr>
            <a:endParaRPr sz="2400">
              <a:solidFill>
                <a:schemeClr val="tx1"/>
              </a:solidFill>
              <a:latin typeface="Source Sans Pro"/>
              <a:cs typeface="Arial"/>
            </a:endParaRPr>
          </a:p>
          <a:p>
            <a:pPr marL="473710" marR="6350" indent="-457200" hangingPunct="1">
              <a:spcBef>
                <a:spcPts val="1200"/>
              </a:spcBef>
              <a:spcAft>
                <a:spcPts val="1200"/>
              </a:spcAft>
              <a:buFont typeface="+mj-lt"/>
              <a:buAutoNum type="arabicPeriod"/>
              <a:defRPr sz="2400" b="1" kern="1200">
                <a:solidFill>
                  <a:prstClr val="black"/>
                </a:solidFill>
                <a:latin typeface="Source Sans Pro"/>
                <a:ea typeface="+mn-ea"/>
                <a:cs typeface="Arial"/>
              </a:defRPr>
            </a:pPr>
            <a:r>
              <a:t>Quelles sont les alertes auxquelles les EIR ont répondu ? </a:t>
            </a:r>
          </a:p>
          <a:p>
            <a:pPr marL="473710" marR="6350" indent="-457200" hangingPunct="1">
              <a:spcBef>
                <a:spcPts val="1200"/>
              </a:spcBef>
              <a:spcAft>
                <a:spcPts val="1200"/>
              </a:spcAft>
              <a:buFont typeface="+mj-lt"/>
              <a:buAutoNum type="arabicPeriod"/>
              <a:defRPr sz="2400" b="1" kern="1200">
                <a:solidFill>
                  <a:prstClr val="black"/>
                </a:solidFill>
                <a:latin typeface="Source Sans Pro"/>
                <a:ea typeface="+mn-ea"/>
                <a:cs typeface="Arial"/>
              </a:defRPr>
            </a:pPr>
            <a:r>
              <a:t>Qu’est-ce qui a entraîné la mobilisation des EIR ? </a:t>
            </a:r>
          </a:p>
          <a:p>
            <a:pPr marL="473710" marR="6350" indent="-457200" hangingPunct="1">
              <a:spcBef>
                <a:spcPts val="1200"/>
              </a:spcBef>
              <a:spcAft>
                <a:spcPts val="1200"/>
              </a:spcAft>
              <a:buFont typeface="+mj-lt"/>
              <a:buAutoNum type="arabicPeriod"/>
              <a:defRPr sz="2400" b="1" kern="1200">
                <a:solidFill>
                  <a:prstClr val="black"/>
                </a:solidFill>
                <a:latin typeface="Source Sans Pro"/>
                <a:ea typeface="+mn-ea"/>
                <a:cs typeface="Arial"/>
              </a:defRPr>
            </a:pPr>
            <a:r>
              <a:t>Par quels mécanisme ou processus décisionnels les EIR ont-elles été mobilisées ? </a:t>
            </a:r>
          </a:p>
        </p:txBody>
      </p:sp>
      <p:sp>
        <p:nvSpPr>
          <p:cNvPr id="6" name="Slide Number Placeholder 5">
            <a:extLst>
              <a:ext uri="{FF2B5EF4-FFF2-40B4-BE49-F238E27FC236}">
                <a16:creationId xmlns:a16="http://schemas.microsoft.com/office/drawing/2014/main" id="{8A93AF11-A89C-4E4D-87D7-2FB0E410043B}"/>
              </a:ext>
            </a:extLst>
          </p:cNvPr>
          <p:cNvSpPr txBox="1">
            <a:spLocks noGrp="1"/>
          </p:cNvSpPr>
          <p:nvPr>
            <p:ph type="sldNum" sz="quarter" idx="2"/>
          </p:nvPr>
        </p:nvSpPr>
        <p:spPr>
          <a:xfrm>
            <a:off x="11636300" y="6527531"/>
            <a:ext cx="489558" cy="29421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91440" tIns="45720" rIns="91440" bIns="45720" anchor="t"/>
          <a:lstStyle/>
          <a:p>
            <a:pPr algn="r"/>
            <a:fld id="{86CB4B4D-7CA3-9044-876B-883B54F8677D}" type="slidenum">
              <a:rPr sz="1200">
                <a:solidFill>
                  <a:schemeClr val="tx1">
                    <a:lumMod val="50000"/>
                    <a:lumOff val="50000"/>
                  </a:schemeClr>
                </a:solidFill>
                <a:latin typeface="Source Sans Pro" panose="020B0503030403020204" pitchFamily="34" charset="0"/>
              </a:rPr>
              <a:pPr algn="r"/>
              <a:t>12</a:t>
            </a:fld>
            <a:endParaRPr sz="1200">
              <a:solidFill>
                <a:schemeClr val="tx1">
                  <a:lumMod val="50000"/>
                  <a:lumOff val="50000"/>
                </a:schemeClr>
              </a:solidFill>
              <a:latin typeface="Source Sans Pro" panose="020B0503030403020204" pitchFamily="34" charset="0"/>
            </a:endParaRPr>
          </a:p>
        </p:txBody>
      </p:sp>
      <p:sp>
        <p:nvSpPr>
          <p:cNvPr id="3" name="TextBox 2">
            <a:extLst>
              <a:ext uri="{FF2B5EF4-FFF2-40B4-BE49-F238E27FC236}">
                <a16:creationId xmlns:a16="http://schemas.microsoft.com/office/drawing/2014/main" id="{420A81C6-FD88-C535-D8BC-B29444B26996}"/>
              </a:ext>
            </a:extLst>
          </p:cNvPr>
          <p:cNvSpPr txBox="1"/>
          <p:nvPr/>
        </p:nvSpPr>
        <p:spPr>
          <a:xfrm>
            <a:off x="-1" y="952435"/>
            <a:ext cx="7297615"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spAutoFit/>
          </a:bodyPr>
          <a:lstStyle/>
          <a:p>
            <a:pPr>
              <a:defRPr sz="3200" b="1" kern="1200">
                <a:solidFill>
                  <a:srgbClr val="951D19"/>
                </a:solidFill>
                <a:latin typeface="Source Sans Pro"/>
                <a:cs typeface="Arial"/>
              </a:defRPr>
            </a:pPr>
            <a:r>
              <a:t>Discussion en plénière</a:t>
            </a:r>
            <a:endParaRPr sz="3200">
              <a:cs typeface="Arial"/>
            </a:endParaRPr>
          </a:p>
        </p:txBody>
      </p:sp>
      <p:sp>
        <p:nvSpPr>
          <p:cNvPr id="4" name="TextBox 3">
            <a:extLst>
              <a:ext uri="{FF2B5EF4-FFF2-40B4-BE49-F238E27FC236}">
                <a16:creationId xmlns:a16="http://schemas.microsoft.com/office/drawing/2014/main" id="{32202B70-E3D0-F0C1-EF91-059BF2190702}"/>
              </a:ext>
            </a:extLst>
          </p:cNvPr>
          <p:cNvSpPr txBox="1"/>
          <p:nvPr/>
        </p:nvSpPr>
        <p:spPr>
          <a:xfrm>
            <a:off x="9256502" y="2383463"/>
            <a:ext cx="2379798" cy="2554545"/>
          </a:xfrm>
          <a:prstGeom prst="rect">
            <a:avLst/>
          </a:prstGeom>
          <a:solidFill>
            <a:srgbClr val="FFFF00"/>
          </a:solidFill>
          <a:ln>
            <a:solidFill>
              <a:srgbClr val="FFFFFF"/>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defRPr>
                <a:latin typeface="Source Sans Pro Regular"/>
                <a:ea typeface="Source Sans Pro Regular"/>
                <a:cs typeface="Source Sans Pro Regular"/>
                <a:sym typeface="Source Sans Pro Regular"/>
              </a:defRPr>
            </a:lvl1pPr>
          </a:lstStyle>
          <a:p>
            <a:endParaRPr sz="2000" dirty="0">
              <a:solidFill>
                <a:srgbClr val="FF0000"/>
              </a:solidFill>
              <a:highlight>
                <a:srgbClr val="FFFF00"/>
              </a:highlight>
            </a:endParaRPr>
          </a:p>
          <a:p>
            <a:endParaRPr sz="2000" dirty="0">
              <a:solidFill>
                <a:srgbClr val="FF0000"/>
              </a:solidFill>
              <a:highlight>
                <a:srgbClr val="FFFF00"/>
              </a:highlight>
            </a:endParaRPr>
          </a:p>
          <a:p>
            <a:endParaRPr sz="2000" dirty="0">
              <a:solidFill>
                <a:srgbClr val="FF0000"/>
              </a:solidFill>
              <a:highlight>
                <a:srgbClr val="FFFF00"/>
              </a:highlight>
            </a:endParaRPr>
          </a:p>
          <a:p>
            <a:pPr algn="ctr">
              <a:defRPr sz="2000">
                <a:solidFill>
                  <a:srgbClr val="FF0000"/>
                </a:solidFill>
                <a:highlight>
                  <a:srgbClr val="FFFF00"/>
                </a:highlight>
              </a:defRPr>
            </a:pPr>
            <a:r>
              <a:rPr dirty="0"/>
              <a:t>Drapeau/</a:t>
            </a:r>
            <a:r>
              <a:rPr dirty="0" err="1"/>
              <a:t>emblème</a:t>
            </a:r>
            <a:r>
              <a:rPr dirty="0"/>
              <a:t> du pays</a:t>
            </a:r>
            <a:endParaRPr sz="2000" dirty="0">
              <a:solidFill>
                <a:srgbClr val="FF0000"/>
              </a:solidFill>
            </a:endParaRPr>
          </a:p>
          <a:p>
            <a:pPr algn="ctr">
              <a:defRPr sz="2000">
                <a:solidFill>
                  <a:srgbClr val="FF0000"/>
                </a:solidFill>
                <a:highlight>
                  <a:srgbClr val="FFFF00"/>
                </a:highlight>
              </a:defRPr>
            </a:pPr>
            <a:r>
              <a:rPr dirty="0"/>
              <a:t> </a:t>
            </a:r>
            <a:endParaRPr dirty="0">
              <a:solidFill>
                <a:srgbClr val="FF0000"/>
              </a:solidFill>
            </a:endParaRPr>
          </a:p>
          <a:p>
            <a:endParaRPr sz="2000" dirty="0">
              <a:solidFill>
                <a:srgbClr val="FF0000"/>
              </a:solidFill>
              <a:highlight>
                <a:srgbClr val="FFFF00"/>
              </a:highlight>
            </a:endParaRPr>
          </a:p>
          <a:p>
            <a:endParaRPr sz="2000" dirty="0">
              <a:solidFill>
                <a:srgbClr val="FF0000"/>
              </a:solidFill>
              <a:highlight>
                <a:srgbClr val="FFFF00"/>
              </a:highlight>
            </a:endParaRPr>
          </a:p>
          <a:p>
            <a:endParaRPr sz="2000" dirty="0">
              <a:solidFill>
                <a:srgbClr val="FF0000"/>
              </a:solidFill>
              <a:highlight>
                <a:srgbClr val="FFFF00"/>
              </a:highlight>
            </a:endParaRPr>
          </a:p>
        </p:txBody>
      </p:sp>
    </p:spTree>
    <p:extLst>
      <p:ext uri="{BB962C8B-B14F-4D97-AF65-F5344CB8AC3E}">
        <p14:creationId xmlns:p14="http://schemas.microsoft.com/office/powerpoint/2010/main" val="70367202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5995" y="842347"/>
            <a:ext cx="6443724" cy="404043"/>
          </a:xfrm>
          <a:prstGeom prst="rect">
            <a:avLst/>
          </a:prstGeom>
        </p:spPr>
        <p:txBody>
          <a:bodyPr vert="horz" wrap="square" lIns="0" tIns="16087" rIns="0" bIns="0" numCol="1" anchor="ctr" anchorCtr="0" compatLnSpc="1">
            <a:prstTxWarp prst="textNoShape">
              <a:avLst/>
            </a:prstTxWarp>
            <a:spAutoFit/>
          </a:bodyPr>
          <a:lstStyle/>
          <a:p>
            <a:pPr marL="16933" defTabSz="914400">
              <a:spcBef>
                <a:spcPct val="0"/>
              </a:spcBef>
              <a:defRPr sz="2800" b="1" kern="1200">
                <a:solidFill>
                  <a:srgbClr val="951D19"/>
                </a:solidFill>
                <a:latin typeface="Source Sans Pro"/>
                <a:ea typeface="+mj-ea"/>
                <a:cs typeface="Arial" pitchFamily="34" charset="0"/>
              </a:defRPr>
            </a:pPr>
            <a:r>
              <a:rPr dirty="0" err="1"/>
              <a:t>Objectifs</a:t>
            </a:r>
            <a:r>
              <a:rPr dirty="0"/>
              <a:t> de la </a:t>
            </a:r>
            <a:r>
              <a:rPr dirty="0" err="1"/>
              <a:t>mobilisation</a:t>
            </a:r>
            <a:r>
              <a:rPr dirty="0"/>
              <a:t> des EIR</a:t>
            </a:r>
            <a:endParaRPr sz="2800" b="1" kern="1200" dirty="0">
              <a:solidFill>
                <a:srgbClr val="951D19"/>
              </a:solidFill>
              <a:latin typeface="Source Sans Pro"/>
              <a:ea typeface="+mj-ea"/>
              <a:cs typeface="Arial" pitchFamily="34" charset="0"/>
            </a:endParaRPr>
          </a:p>
        </p:txBody>
      </p:sp>
      <p:sp>
        <p:nvSpPr>
          <p:cNvPr id="3" name="object 3"/>
          <p:cNvSpPr txBox="1"/>
          <p:nvPr/>
        </p:nvSpPr>
        <p:spPr>
          <a:xfrm>
            <a:off x="2629498" y="2102119"/>
            <a:ext cx="8603827" cy="4131900"/>
          </a:xfrm>
          <a:prstGeom prst="rect">
            <a:avLst/>
          </a:prstGeom>
        </p:spPr>
        <p:txBody>
          <a:bodyPr vert="horz" wrap="square" lIns="0" tIns="17780" rIns="0" bIns="0">
            <a:spAutoFit/>
          </a:bodyPr>
          <a:lstStyle/>
          <a:p>
            <a:pPr marR="6773" hangingPunct="1">
              <a:spcBef>
                <a:spcPts val="140"/>
              </a:spcBef>
              <a:buClr>
                <a:srgbClr val="1F497D">
                  <a:lumMod val="50000"/>
                </a:srgbClr>
              </a:buClr>
              <a:tabLst>
                <a:tab pos="474121" algn="l"/>
                <a:tab pos="474968" algn="l"/>
              </a:tabLst>
              <a:defRPr sz="2400" kern="1200">
                <a:solidFill>
                  <a:schemeClr val="tx1"/>
                </a:solidFill>
                <a:latin typeface="Source Sans Pro" panose="020B0503030403020204" pitchFamily="34" charset="0"/>
                <a:ea typeface="+mn-ea"/>
                <a:cs typeface="Arial" pitchFamily="34" charset="0"/>
              </a:defRPr>
            </a:pPr>
            <a:r>
              <a:rPr dirty="0"/>
              <a:t>Maximiser </a:t>
            </a:r>
            <a:r>
              <a:rPr dirty="0" err="1"/>
              <a:t>l’efficience</a:t>
            </a:r>
            <a:r>
              <a:rPr dirty="0"/>
              <a:t> des interventions </a:t>
            </a:r>
            <a:r>
              <a:rPr dirty="0" err="1"/>
              <a:t>en</a:t>
            </a:r>
            <a:r>
              <a:rPr dirty="0"/>
              <a:t> </a:t>
            </a:r>
            <a:r>
              <a:rPr dirty="0" err="1"/>
              <a:t>réduisant</a:t>
            </a:r>
            <a:r>
              <a:rPr dirty="0"/>
              <a:t> la durée des processus de </a:t>
            </a:r>
            <a:r>
              <a:rPr dirty="0" err="1"/>
              <a:t>mobilisation</a:t>
            </a:r>
            <a:endParaRPr sz="2400" kern="1200" dirty="0">
              <a:solidFill>
                <a:schemeClr val="tx1"/>
              </a:solidFill>
              <a:latin typeface="Source Sans Pro" panose="020B0503030403020204" pitchFamily="34" charset="0"/>
              <a:ea typeface="+mn-ea"/>
              <a:cs typeface="Arial" pitchFamily="34" charset="0"/>
            </a:endParaRPr>
          </a:p>
          <a:p>
            <a:pPr marL="16086" marR="6773" hangingPunct="1">
              <a:spcBef>
                <a:spcPts val="140"/>
              </a:spcBef>
              <a:buClr>
                <a:srgbClr val="1F497D">
                  <a:lumMod val="50000"/>
                </a:srgbClr>
              </a:buClr>
              <a:tabLst>
                <a:tab pos="474121" algn="l"/>
                <a:tab pos="474968" algn="l"/>
              </a:tabLst>
            </a:pPr>
            <a:endParaRPr sz="2400" kern="1200" dirty="0">
              <a:solidFill>
                <a:schemeClr val="tx1"/>
              </a:solidFill>
              <a:latin typeface="Source Sans Pro" panose="020B0503030403020204" pitchFamily="34" charset="0"/>
              <a:ea typeface="+mn-ea"/>
              <a:cs typeface="Arial" pitchFamily="34" charset="0"/>
            </a:endParaRPr>
          </a:p>
          <a:p>
            <a:pPr marR="6773" hangingPunct="1">
              <a:spcBef>
                <a:spcPts val="140"/>
              </a:spcBef>
              <a:buClr>
                <a:srgbClr val="1F497D">
                  <a:lumMod val="50000"/>
                </a:srgbClr>
              </a:buClr>
              <a:tabLst>
                <a:tab pos="474121" algn="l"/>
                <a:tab pos="474968" algn="l"/>
              </a:tabLst>
              <a:defRPr sz="2400" kern="1200">
                <a:solidFill>
                  <a:schemeClr val="tx1"/>
                </a:solidFill>
                <a:latin typeface="Source Sans Pro" panose="020B0503030403020204" pitchFamily="34" charset="0"/>
                <a:ea typeface="+mn-ea"/>
                <a:cs typeface="Arial" pitchFamily="34" charset="0"/>
              </a:defRPr>
            </a:pPr>
            <a:r>
              <a:rPr dirty="0"/>
              <a:t>Maximiser </a:t>
            </a:r>
            <a:r>
              <a:rPr dirty="0" err="1"/>
              <a:t>l’efficience</a:t>
            </a:r>
            <a:r>
              <a:rPr dirty="0"/>
              <a:t> des interventions </a:t>
            </a:r>
            <a:r>
              <a:rPr dirty="0" err="1"/>
              <a:t>en</a:t>
            </a:r>
            <a:r>
              <a:rPr dirty="0"/>
              <a:t> </a:t>
            </a:r>
            <a:r>
              <a:rPr dirty="0" err="1"/>
              <a:t>déterminant</a:t>
            </a:r>
            <a:r>
              <a:rPr dirty="0"/>
              <a:t> la composition </a:t>
            </a:r>
            <a:r>
              <a:rPr dirty="0" err="1"/>
              <a:t>d’équipe</a:t>
            </a:r>
            <a:r>
              <a:rPr dirty="0"/>
              <a:t> </a:t>
            </a:r>
            <a:r>
              <a:rPr dirty="0" err="1"/>
              <a:t>appropriée</a:t>
            </a:r>
            <a:r>
              <a:rPr dirty="0"/>
              <a:t> et </a:t>
            </a:r>
            <a:r>
              <a:rPr dirty="0" err="1"/>
              <a:t>en</a:t>
            </a:r>
            <a:r>
              <a:rPr dirty="0"/>
              <a:t> </a:t>
            </a:r>
            <a:r>
              <a:rPr dirty="0" err="1"/>
              <a:t>procédant</a:t>
            </a:r>
            <a:r>
              <a:rPr dirty="0"/>
              <a:t> à </a:t>
            </a:r>
            <a:r>
              <a:rPr dirty="0" err="1"/>
              <a:t>une</a:t>
            </a:r>
            <a:r>
              <a:rPr dirty="0"/>
              <a:t> </a:t>
            </a:r>
            <a:r>
              <a:rPr dirty="0" err="1"/>
              <a:t>sélection</a:t>
            </a:r>
            <a:r>
              <a:rPr dirty="0"/>
              <a:t> </a:t>
            </a:r>
            <a:r>
              <a:rPr dirty="0" err="1"/>
              <a:t>stratégique</a:t>
            </a:r>
            <a:r>
              <a:rPr dirty="0"/>
              <a:t> du personnel de façon à limiter la </a:t>
            </a:r>
            <a:r>
              <a:rPr dirty="0" err="1"/>
              <a:t>mobilisation</a:t>
            </a:r>
            <a:r>
              <a:rPr dirty="0"/>
              <a:t> de </a:t>
            </a:r>
            <a:r>
              <a:rPr dirty="0" err="1"/>
              <a:t>ressources</a:t>
            </a:r>
            <a:r>
              <a:rPr dirty="0"/>
              <a:t> </a:t>
            </a:r>
            <a:r>
              <a:rPr dirty="0" err="1"/>
              <a:t>humaines</a:t>
            </a:r>
            <a:endParaRPr sz="2400" kern="1200" dirty="0">
              <a:solidFill>
                <a:schemeClr val="tx1"/>
              </a:solidFill>
              <a:latin typeface="Source Sans Pro" panose="020B0503030403020204" pitchFamily="34" charset="0"/>
              <a:ea typeface="+mn-ea"/>
              <a:cs typeface="Arial" pitchFamily="34" charset="0"/>
            </a:endParaRPr>
          </a:p>
          <a:p>
            <a:pPr marL="358986" marR="6773" indent="-342900" hangingPunct="1">
              <a:spcBef>
                <a:spcPts val="140"/>
              </a:spcBef>
              <a:buClr>
                <a:srgbClr val="1F497D">
                  <a:lumMod val="50000"/>
                </a:srgbClr>
              </a:buClr>
              <a:buFont typeface="Arial" panose="020B0604020202020204" pitchFamily="34" charset="0"/>
              <a:buChar char="•"/>
              <a:tabLst>
                <a:tab pos="474121" algn="l"/>
                <a:tab pos="474968" algn="l"/>
              </a:tabLst>
            </a:pPr>
            <a:endParaRPr sz="2400" kern="1200" dirty="0">
              <a:solidFill>
                <a:schemeClr val="tx1"/>
              </a:solidFill>
              <a:latin typeface="Source Sans Pro" panose="020B0503030403020204" pitchFamily="34" charset="0"/>
              <a:ea typeface="+mn-ea"/>
              <a:cs typeface="Arial" pitchFamily="34" charset="0"/>
            </a:endParaRPr>
          </a:p>
          <a:p>
            <a:pPr marR="6773" hangingPunct="1">
              <a:spcBef>
                <a:spcPts val="140"/>
              </a:spcBef>
              <a:buClr>
                <a:srgbClr val="1F497D">
                  <a:lumMod val="50000"/>
                </a:srgbClr>
              </a:buClr>
              <a:tabLst>
                <a:tab pos="474121" algn="l"/>
                <a:tab pos="474968" algn="l"/>
              </a:tabLst>
              <a:defRPr sz="2400" kern="1200">
                <a:solidFill>
                  <a:schemeClr val="tx1"/>
                </a:solidFill>
                <a:latin typeface="Source Sans Pro" panose="020B0503030403020204" pitchFamily="34" charset="0"/>
                <a:ea typeface="+mn-ea"/>
                <a:cs typeface="Arial" pitchFamily="34" charset="0"/>
              </a:defRPr>
            </a:pPr>
            <a:r>
              <a:rPr dirty="0"/>
              <a:t>Maximiser </a:t>
            </a:r>
            <a:r>
              <a:rPr dirty="0" err="1"/>
              <a:t>l’efficacité</a:t>
            </a:r>
            <a:r>
              <a:rPr dirty="0"/>
              <a:t> des interventions </a:t>
            </a:r>
            <a:r>
              <a:rPr dirty="0" err="1"/>
              <a:t>en</a:t>
            </a:r>
            <a:r>
              <a:rPr dirty="0"/>
              <a:t> </a:t>
            </a:r>
            <a:r>
              <a:rPr dirty="0" err="1"/>
              <a:t>sélectionnant</a:t>
            </a:r>
            <a:r>
              <a:rPr dirty="0"/>
              <a:t> des </a:t>
            </a:r>
            <a:r>
              <a:rPr dirty="0" err="1"/>
              <a:t>intervenants</a:t>
            </a:r>
            <a:r>
              <a:rPr lang="fr-FR" dirty="0"/>
              <a:t> </a:t>
            </a:r>
            <a:r>
              <a:rPr dirty="0" err="1"/>
              <a:t>ayant</a:t>
            </a:r>
            <a:r>
              <a:rPr dirty="0"/>
              <a:t> les </a:t>
            </a:r>
            <a:r>
              <a:rPr dirty="0" err="1"/>
              <a:t>compétences</a:t>
            </a:r>
            <a:r>
              <a:rPr dirty="0"/>
              <a:t> </a:t>
            </a:r>
            <a:r>
              <a:rPr dirty="0" err="1"/>
              <a:t>nécessaires</a:t>
            </a:r>
            <a:r>
              <a:rPr dirty="0"/>
              <a:t> pour </a:t>
            </a:r>
            <a:r>
              <a:rPr dirty="0" err="1"/>
              <a:t>répondre</a:t>
            </a:r>
            <a:r>
              <a:rPr dirty="0"/>
              <a:t> aux </a:t>
            </a:r>
            <a:r>
              <a:rPr dirty="0" err="1"/>
              <a:t>besoins</a:t>
            </a:r>
            <a:r>
              <a:rPr dirty="0"/>
              <a:t> de </a:t>
            </a:r>
            <a:r>
              <a:rPr dirty="0" err="1"/>
              <a:t>l’intervention</a:t>
            </a:r>
            <a:endParaRPr sz="2400" kern="1200" dirty="0">
              <a:solidFill>
                <a:schemeClr val="tx1"/>
              </a:solidFill>
              <a:latin typeface="Source Sans Pro" panose="020B0503030403020204" pitchFamily="34" charset="0"/>
              <a:ea typeface="+mn-ea"/>
              <a:cs typeface="Arial" pitchFamily="34" charset="0"/>
            </a:endParaRPr>
          </a:p>
        </p:txBody>
      </p:sp>
      <p:sp>
        <p:nvSpPr>
          <p:cNvPr id="4" name="object 4"/>
          <p:cNvSpPr/>
          <p:nvPr/>
        </p:nvSpPr>
        <p:spPr>
          <a:xfrm>
            <a:off x="1471426" y="5371687"/>
            <a:ext cx="823807" cy="823807"/>
          </a:xfrm>
          <a:custGeom>
            <a:avLst/>
            <a:gdLst/>
            <a:ahLst/>
            <a:cxnLst/>
            <a:rect l="l" t="t" r="r" b="b"/>
            <a:pathLst>
              <a:path w="617855" h="617854">
                <a:moveTo>
                  <a:pt x="484619" y="320649"/>
                </a:moveTo>
                <a:lnTo>
                  <a:pt x="483171" y="297053"/>
                </a:lnTo>
                <a:lnTo>
                  <a:pt x="478955" y="274408"/>
                </a:lnTo>
                <a:lnTo>
                  <a:pt x="472084" y="252793"/>
                </a:lnTo>
                <a:lnTo>
                  <a:pt x="462737" y="232283"/>
                </a:lnTo>
                <a:lnTo>
                  <a:pt x="427558" y="267474"/>
                </a:lnTo>
                <a:lnTo>
                  <a:pt x="432117" y="280073"/>
                </a:lnTo>
                <a:lnTo>
                  <a:pt x="435279" y="293179"/>
                </a:lnTo>
                <a:lnTo>
                  <a:pt x="437121" y="306730"/>
                </a:lnTo>
                <a:lnTo>
                  <a:pt x="437718" y="320649"/>
                </a:lnTo>
                <a:lnTo>
                  <a:pt x="430517" y="365023"/>
                </a:lnTo>
                <a:lnTo>
                  <a:pt x="410476" y="403656"/>
                </a:lnTo>
                <a:lnTo>
                  <a:pt x="379984" y="434174"/>
                </a:lnTo>
                <a:lnTo>
                  <a:pt x="341376" y="454215"/>
                </a:lnTo>
                <a:lnTo>
                  <a:pt x="297027" y="461429"/>
                </a:lnTo>
                <a:lnTo>
                  <a:pt x="252679" y="454215"/>
                </a:lnTo>
                <a:lnTo>
                  <a:pt x="214071" y="434174"/>
                </a:lnTo>
                <a:lnTo>
                  <a:pt x="183565" y="403656"/>
                </a:lnTo>
                <a:lnTo>
                  <a:pt x="163537" y="365023"/>
                </a:lnTo>
                <a:lnTo>
                  <a:pt x="156324" y="320649"/>
                </a:lnTo>
                <a:lnTo>
                  <a:pt x="163537" y="276275"/>
                </a:lnTo>
                <a:lnTo>
                  <a:pt x="183565" y="237655"/>
                </a:lnTo>
                <a:lnTo>
                  <a:pt x="214071" y="207137"/>
                </a:lnTo>
                <a:lnTo>
                  <a:pt x="252679" y="187083"/>
                </a:lnTo>
                <a:lnTo>
                  <a:pt x="297027" y="179882"/>
                </a:lnTo>
                <a:lnTo>
                  <a:pt x="310934" y="180581"/>
                </a:lnTo>
                <a:lnTo>
                  <a:pt x="324485" y="182613"/>
                </a:lnTo>
                <a:lnTo>
                  <a:pt x="337578" y="185813"/>
                </a:lnTo>
                <a:lnTo>
                  <a:pt x="350177" y="190042"/>
                </a:lnTo>
                <a:lnTo>
                  <a:pt x="385356" y="154851"/>
                </a:lnTo>
                <a:lnTo>
                  <a:pt x="364845" y="145491"/>
                </a:lnTo>
                <a:lnTo>
                  <a:pt x="343242" y="138620"/>
                </a:lnTo>
                <a:lnTo>
                  <a:pt x="320611" y="134391"/>
                </a:lnTo>
                <a:lnTo>
                  <a:pt x="297027" y="132956"/>
                </a:lnTo>
                <a:lnTo>
                  <a:pt x="247307" y="139687"/>
                </a:lnTo>
                <a:lnTo>
                  <a:pt x="202526" y="158673"/>
                </a:lnTo>
                <a:lnTo>
                  <a:pt x="164541" y="188087"/>
                </a:lnTo>
                <a:lnTo>
                  <a:pt x="135140" y="226110"/>
                </a:lnTo>
                <a:lnTo>
                  <a:pt x="116154" y="270903"/>
                </a:lnTo>
                <a:lnTo>
                  <a:pt x="109423" y="320649"/>
                </a:lnTo>
                <a:lnTo>
                  <a:pt x="116154" y="370395"/>
                </a:lnTo>
                <a:lnTo>
                  <a:pt x="135140" y="415201"/>
                </a:lnTo>
                <a:lnTo>
                  <a:pt x="164541" y="453212"/>
                </a:lnTo>
                <a:lnTo>
                  <a:pt x="202526" y="482625"/>
                </a:lnTo>
                <a:lnTo>
                  <a:pt x="247307" y="501611"/>
                </a:lnTo>
                <a:lnTo>
                  <a:pt x="297027" y="508355"/>
                </a:lnTo>
                <a:lnTo>
                  <a:pt x="346748" y="501611"/>
                </a:lnTo>
                <a:lnTo>
                  <a:pt x="391515" y="482625"/>
                </a:lnTo>
                <a:lnTo>
                  <a:pt x="429514" y="453212"/>
                </a:lnTo>
                <a:lnTo>
                  <a:pt x="458914" y="415201"/>
                </a:lnTo>
                <a:lnTo>
                  <a:pt x="477888" y="370395"/>
                </a:lnTo>
                <a:lnTo>
                  <a:pt x="484619" y="320649"/>
                </a:lnTo>
                <a:close/>
              </a:path>
              <a:path w="617855" h="617854">
                <a:moveTo>
                  <a:pt x="594055" y="320649"/>
                </a:moveTo>
                <a:lnTo>
                  <a:pt x="591743" y="283286"/>
                </a:lnTo>
                <a:lnTo>
                  <a:pt x="584962" y="247523"/>
                </a:lnTo>
                <a:lnTo>
                  <a:pt x="573938" y="213537"/>
                </a:lnTo>
                <a:lnTo>
                  <a:pt x="558876" y="181444"/>
                </a:lnTo>
                <a:lnTo>
                  <a:pt x="553402" y="186131"/>
                </a:lnTo>
                <a:lnTo>
                  <a:pt x="543242" y="197078"/>
                </a:lnTo>
                <a:lnTo>
                  <a:pt x="511975" y="193179"/>
                </a:lnTo>
                <a:lnTo>
                  <a:pt x="526707" y="222326"/>
                </a:lnTo>
                <a:lnTo>
                  <a:pt x="537768" y="253390"/>
                </a:lnTo>
                <a:lnTo>
                  <a:pt x="544728" y="286219"/>
                </a:lnTo>
                <a:lnTo>
                  <a:pt x="547154" y="320649"/>
                </a:lnTo>
                <a:lnTo>
                  <a:pt x="543102" y="365493"/>
                </a:lnTo>
                <a:lnTo>
                  <a:pt x="531431" y="407746"/>
                </a:lnTo>
                <a:lnTo>
                  <a:pt x="512876" y="446709"/>
                </a:lnTo>
                <a:lnTo>
                  <a:pt x="488137" y="481660"/>
                </a:lnTo>
                <a:lnTo>
                  <a:pt x="457936" y="511873"/>
                </a:lnTo>
                <a:lnTo>
                  <a:pt x="423011" y="536625"/>
                </a:lnTo>
                <a:lnTo>
                  <a:pt x="384073" y="555193"/>
                </a:lnTo>
                <a:lnTo>
                  <a:pt x="341833" y="566864"/>
                </a:lnTo>
                <a:lnTo>
                  <a:pt x="297027" y="570915"/>
                </a:lnTo>
                <a:lnTo>
                  <a:pt x="252209" y="566864"/>
                </a:lnTo>
                <a:lnTo>
                  <a:pt x="209981" y="555193"/>
                </a:lnTo>
                <a:lnTo>
                  <a:pt x="171030" y="536625"/>
                </a:lnTo>
                <a:lnTo>
                  <a:pt x="136105" y="511873"/>
                </a:lnTo>
                <a:lnTo>
                  <a:pt x="105918" y="481660"/>
                </a:lnTo>
                <a:lnTo>
                  <a:pt x="81178" y="446709"/>
                </a:lnTo>
                <a:lnTo>
                  <a:pt x="62611" y="407746"/>
                </a:lnTo>
                <a:lnTo>
                  <a:pt x="50952" y="365493"/>
                </a:lnTo>
                <a:lnTo>
                  <a:pt x="46901" y="320649"/>
                </a:lnTo>
                <a:lnTo>
                  <a:pt x="50952" y="275818"/>
                </a:lnTo>
                <a:lnTo>
                  <a:pt x="62611" y="233553"/>
                </a:lnTo>
                <a:lnTo>
                  <a:pt x="81178" y="194589"/>
                </a:lnTo>
                <a:lnTo>
                  <a:pt x="105918" y="159651"/>
                </a:lnTo>
                <a:lnTo>
                  <a:pt x="136105" y="129438"/>
                </a:lnTo>
                <a:lnTo>
                  <a:pt x="171030" y="104686"/>
                </a:lnTo>
                <a:lnTo>
                  <a:pt x="209981" y="86106"/>
                </a:lnTo>
                <a:lnTo>
                  <a:pt x="252209" y="74434"/>
                </a:lnTo>
                <a:lnTo>
                  <a:pt x="297027" y="70383"/>
                </a:lnTo>
                <a:lnTo>
                  <a:pt x="331114" y="72694"/>
                </a:lnTo>
                <a:lnTo>
                  <a:pt x="363956" y="79476"/>
                </a:lnTo>
                <a:lnTo>
                  <a:pt x="395185" y="90512"/>
                </a:lnTo>
                <a:lnTo>
                  <a:pt x="424434" y="105587"/>
                </a:lnTo>
                <a:lnTo>
                  <a:pt x="420522" y="74295"/>
                </a:lnTo>
                <a:lnTo>
                  <a:pt x="370205" y="32461"/>
                </a:lnTo>
                <a:lnTo>
                  <a:pt x="297027" y="23469"/>
                </a:lnTo>
                <a:lnTo>
                  <a:pt x="248818" y="27355"/>
                </a:lnTo>
                <a:lnTo>
                  <a:pt x="203098" y="38608"/>
                </a:lnTo>
                <a:lnTo>
                  <a:pt x="160477" y="56616"/>
                </a:lnTo>
                <a:lnTo>
                  <a:pt x="121564" y="80772"/>
                </a:lnTo>
                <a:lnTo>
                  <a:pt x="86956" y="110464"/>
                </a:lnTo>
                <a:lnTo>
                  <a:pt x="57277" y="145097"/>
                </a:lnTo>
                <a:lnTo>
                  <a:pt x="33134" y="184035"/>
                </a:lnTo>
                <a:lnTo>
                  <a:pt x="15125" y="226682"/>
                </a:lnTo>
                <a:lnTo>
                  <a:pt x="3886" y="272427"/>
                </a:lnTo>
                <a:lnTo>
                  <a:pt x="0" y="320649"/>
                </a:lnTo>
                <a:lnTo>
                  <a:pt x="3886" y="368884"/>
                </a:lnTo>
                <a:lnTo>
                  <a:pt x="15125" y="414629"/>
                </a:lnTo>
                <a:lnTo>
                  <a:pt x="33134" y="457276"/>
                </a:lnTo>
                <a:lnTo>
                  <a:pt x="57277" y="496214"/>
                </a:lnTo>
                <a:lnTo>
                  <a:pt x="86956" y="530834"/>
                </a:lnTo>
                <a:lnTo>
                  <a:pt x="121564" y="560527"/>
                </a:lnTo>
                <a:lnTo>
                  <a:pt x="160477" y="584682"/>
                </a:lnTo>
                <a:lnTo>
                  <a:pt x="203098" y="602703"/>
                </a:lnTo>
                <a:lnTo>
                  <a:pt x="248818" y="613956"/>
                </a:lnTo>
                <a:lnTo>
                  <a:pt x="297027" y="617842"/>
                </a:lnTo>
                <a:lnTo>
                  <a:pt x="345224" y="613956"/>
                </a:lnTo>
                <a:lnTo>
                  <a:pt x="390944" y="602703"/>
                </a:lnTo>
                <a:lnTo>
                  <a:pt x="433565" y="584682"/>
                </a:lnTo>
                <a:lnTo>
                  <a:pt x="472490" y="560527"/>
                </a:lnTo>
                <a:lnTo>
                  <a:pt x="507085" y="530834"/>
                </a:lnTo>
                <a:lnTo>
                  <a:pt x="536765" y="496214"/>
                </a:lnTo>
                <a:lnTo>
                  <a:pt x="560920" y="457276"/>
                </a:lnTo>
                <a:lnTo>
                  <a:pt x="578916" y="414629"/>
                </a:lnTo>
                <a:lnTo>
                  <a:pt x="590169" y="368884"/>
                </a:lnTo>
                <a:lnTo>
                  <a:pt x="594055" y="320649"/>
                </a:lnTo>
                <a:close/>
              </a:path>
              <a:path w="617855" h="617854">
                <a:moveTo>
                  <a:pt x="617499" y="78206"/>
                </a:moveTo>
                <a:lnTo>
                  <a:pt x="547154" y="70383"/>
                </a:lnTo>
                <a:lnTo>
                  <a:pt x="539330" y="0"/>
                </a:lnTo>
                <a:lnTo>
                  <a:pt x="453351" y="86029"/>
                </a:lnTo>
                <a:lnTo>
                  <a:pt x="458038" y="126695"/>
                </a:lnTo>
                <a:lnTo>
                  <a:pt x="332981" y="251828"/>
                </a:lnTo>
                <a:lnTo>
                  <a:pt x="324497" y="248056"/>
                </a:lnTo>
                <a:lnTo>
                  <a:pt x="315493" y="245084"/>
                </a:lnTo>
                <a:lnTo>
                  <a:pt x="306044" y="243141"/>
                </a:lnTo>
                <a:lnTo>
                  <a:pt x="296240" y="242443"/>
                </a:lnTo>
                <a:lnTo>
                  <a:pt x="265887" y="248615"/>
                </a:lnTo>
                <a:lnTo>
                  <a:pt x="241033" y="265417"/>
                </a:lnTo>
                <a:lnTo>
                  <a:pt x="224243" y="290283"/>
                </a:lnTo>
                <a:lnTo>
                  <a:pt x="218071" y="320649"/>
                </a:lnTo>
                <a:lnTo>
                  <a:pt x="224243" y="351015"/>
                </a:lnTo>
                <a:lnTo>
                  <a:pt x="241033" y="375881"/>
                </a:lnTo>
                <a:lnTo>
                  <a:pt x="265887" y="392684"/>
                </a:lnTo>
                <a:lnTo>
                  <a:pt x="296240" y="398856"/>
                </a:lnTo>
                <a:lnTo>
                  <a:pt x="326593" y="392684"/>
                </a:lnTo>
                <a:lnTo>
                  <a:pt x="351447" y="375881"/>
                </a:lnTo>
                <a:lnTo>
                  <a:pt x="368236" y="351015"/>
                </a:lnTo>
                <a:lnTo>
                  <a:pt x="374408" y="320649"/>
                </a:lnTo>
                <a:lnTo>
                  <a:pt x="373837" y="310959"/>
                </a:lnTo>
                <a:lnTo>
                  <a:pt x="372160" y="301790"/>
                </a:lnTo>
                <a:lnTo>
                  <a:pt x="369455" y="293052"/>
                </a:lnTo>
                <a:lnTo>
                  <a:pt x="365810" y="284683"/>
                </a:lnTo>
                <a:lnTo>
                  <a:pt x="490867" y="159550"/>
                </a:lnTo>
                <a:lnTo>
                  <a:pt x="531520" y="164236"/>
                </a:lnTo>
                <a:lnTo>
                  <a:pt x="617499" y="78206"/>
                </a:lnTo>
                <a:close/>
              </a:path>
            </a:pathLst>
          </a:custGeom>
          <a:solidFill>
            <a:srgbClr val="0D66AE"/>
          </a:solidFill>
        </p:spPr>
        <p:txBody>
          <a:bodyPr wrap="square" lIns="0" tIns="0" rIns="0" bIns="0"/>
          <a:lstStyle/>
          <a:p>
            <a:pPr hangingPunct="1"/>
            <a:endParaRPr sz="2400" kern="1200">
              <a:solidFill>
                <a:schemeClr val="tx1"/>
              </a:solidFill>
              <a:latin typeface="Arial" panose="020B0604020202020204" pitchFamily="34" charset="0"/>
              <a:ea typeface="+mn-ea"/>
              <a:cs typeface="Arial" panose="020B0604020202020204" pitchFamily="34" charset="0"/>
            </a:endParaRPr>
          </a:p>
        </p:txBody>
      </p:sp>
      <p:grpSp>
        <p:nvGrpSpPr>
          <p:cNvPr id="8" name="object 8"/>
          <p:cNvGrpSpPr/>
          <p:nvPr/>
        </p:nvGrpSpPr>
        <p:grpSpPr>
          <a:xfrm>
            <a:off x="1489150" y="3504185"/>
            <a:ext cx="787400" cy="897467"/>
            <a:chOff x="1336468" y="2617169"/>
            <a:chExt cx="590550" cy="673100"/>
          </a:xfrm>
        </p:grpSpPr>
        <p:pic>
          <p:nvPicPr>
            <p:cNvPr id="9" name="object 9"/>
            <p:cNvPicPr/>
            <p:nvPr/>
          </p:nvPicPr>
          <p:blipFill>
            <a:blip r:embed="rId2" cstate="print"/>
            <a:stretch>
              <a:fillRect/>
            </a:stretch>
          </p:blipFill>
          <p:spPr>
            <a:xfrm>
              <a:off x="1696024" y="2617169"/>
              <a:ext cx="125063" cy="125131"/>
            </a:xfrm>
            <a:prstGeom prst="rect">
              <a:avLst/>
            </a:prstGeom>
          </p:spPr>
        </p:pic>
        <p:sp>
          <p:nvSpPr>
            <p:cNvPr id="10" name="object 10"/>
            <p:cNvSpPr/>
            <p:nvPr/>
          </p:nvSpPr>
          <p:spPr>
            <a:xfrm>
              <a:off x="1336468" y="2750121"/>
              <a:ext cx="590550" cy="539750"/>
            </a:xfrm>
            <a:custGeom>
              <a:avLst/>
              <a:gdLst/>
              <a:ahLst/>
              <a:cxnLst/>
              <a:rect l="l" t="t" r="r" b="b"/>
              <a:pathLst>
                <a:path w="590550" h="539750">
                  <a:moveTo>
                    <a:pt x="373626" y="0"/>
                  </a:moveTo>
                  <a:lnTo>
                    <a:pt x="234493" y="0"/>
                  </a:lnTo>
                  <a:lnTo>
                    <a:pt x="226041" y="1136"/>
                  </a:lnTo>
                  <a:lnTo>
                    <a:pt x="156328" y="110272"/>
                  </a:lnTo>
                  <a:lnTo>
                    <a:pt x="152567" y="122040"/>
                  </a:lnTo>
                  <a:lnTo>
                    <a:pt x="153788" y="134028"/>
                  </a:lnTo>
                  <a:lnTo>
                    <a:pt x="159406" y="144696"/>
                  </a:lnTo>
                  <a:lnTo>
                    <a:pt x="168835" y="152504"/>
                  </a:lnTo>
                  <a:lnTo>
                    <a:pt x="178996" y="156414"/>
                  </a:lnTo>
                  <a:lnTo>
                    <a:pt x="191808" y="155278"/>
                  </a:lnTo>
                  <a:lnTo>
                    <a:pt x="199417" y="152015"/>
                  </a:lnTo>
                  <a:lnTo>
                    <a:pt x="205999" y="146846"/>
                  </a:lnTo>
                  <a:lnTo>
                    <a:pt x="211044" y="139991"/>
                  </a:lnTo>
                  <a:lnTo>
                    <a:pt x="253252" y="62565"/>
                  </a:lnTo>
                  <a:lnTo>
                    <a:pt x="299369" y="62565"/>
                  </a:lnTo>
                  <a:lnTo>
                    <a:pt x="161018" y="320650"/>
                  </a:lnTo>
                  <a:lnTo>
                    <a:pt x="31265" y="320650"/>
                  </a:lnTo>
                  <a:lnTo>
                    <a:pt x="19125" y="323119"/>
                  </a:lnTo>
                  <a:lnTo>
                    <a:pt x="9184" y="329840"/>
                  </a:lnTo>
                  <a:lnTo>
                    <a:pt x="2467" y="339787"/>
                  </a:lnTo>
                  <a:lnTo>
                    <a:pt x="0" y="351933"/>
                  </a:lnTo>
                  <a:lnTo>
                    <a:pt x="2467" y="364080"/>
                  </a:lnTo>
                  <a:lnTo>
                    <a:pt x="9184" y="374027"/>
                  </a:lnTo>
                  <a:lnTo>
                    <a:pt x="19125" y="380748"/>
                  </a:lnTo>
                  <a:lnTo>
                    <a:pt x="31265" y="383216"/>
                  </a:lnTo>
                  <a:lnTo>
                    <a:pt x="179778" y="383216"/>
                  </a:lnTo>
                  <a:lnTo>
                    <a:pt x="261850" y="265905"/>
                  </a:lnTo>
                  <a:lnTo>
                    <a:pt x="351740" y="349587"/>
                  </a:lnTo>
                  <a:lnTo>
                    <a:pt x="344705" y="506784"/>
                  </a:lnTo>
                  <a:lnTo>
                    <a:pt x="375189" y="539631"/>
                  </a:lnTo>
                  <a:lnTo>
                    <a:pt x="386889" y="537297"/>
                  </a:lnTo>
                  <a:lnTo>
                    <a:pt x="396684" y="530930"/>
                  </a:lnTo>
                  <a:lnTo>
                    <a:pt x="403548" y="521484"/>
                  </a:lnTo>
                  <a:lnTo>
                    <a:pt x="406455" y="509912"/>
                  </a:lnTo>
                  <a:lnTo>
                    <a:pt x="414002" y="330988"/>
                  </a:lnTo>
                  <a:lnTo>
                    <a:pt x="412122" y="324561"/>
                  </a:lnTo>
                  <a:lnTo>
                    <a:pt x="408775" y="318719"/>
                  </a:lnTo>
                  <a:lnTo>
                    <a:pt x="328290" y="243225"/>
                  </a:lnTo>
                  <a:lnTo>
                    <a:pt x="408018" y="94631"/>
                  </a:lnTo>
                  <a:lnTo>
                    <a:pt x="504356" y="154643"/>
                  </a:lnTo>
                  <a:lnTo>
                    <a:pt x="510609" y="156317"/>
                  </a:lnTo>
                  <a:lnTo>
                    <a:pt x="517155" y="156671"/>
                  </a:lnTo>
                  <a:lnTo>
                    <a:pt x="532299" y="153286"/>
                  </a:lnTo>
                  <a:lnTo>
                    <a:pt x="539334" y="147812"/>
                  </a:lnTo>
                  <a:lnTo>
                    <a:pt x="586233" y="57873"/>
                  </a:lnTo>
                  <a:lnTo>
                    <a:pt x="590105" y="46215"/>
                  </a:lnTo>
                  <a:lnTo>
                    <a:pt x="589066" y="34411"/>
                  </a:lnTo>
                  <a:lnTo>
                    <a:pt x="583485" y="23779"/>
                  </a:lnTo>
                  <a:lnTo>
                    <a:pt x="573727" y="15641"/>
                  </a:lnTo>
                  <a:lnTo>
                    <a:pt x="561636" y="12219"/>
                  </a:lnTo>
                  <a:lnTo>
                    <a:pt x="549691" y="13490"/>
                  </a:lnTo>
                  <a:lnTo>
                    <a:pt x="539212" y="19160"/>
                  </a:lnTo>
                  <a:lnTo>
                    <a:pt x="531518" y="28936"/>
                  </a:lnTo>
                  <a:lnTo>
                    <a:pt x="504160" y="80553"/>
                  </a:lnTo>
                  <a:lnTo>
                    <a:pt x="379097" y="1564"/>
                  </a:lnTo>
                  <a:lnTo>
                    <a:pt x="373626" y="0"/>
                  </a:lnTo>
                  <a:close/>
                </a:path>
              </a:pathLst>
            </a:custGeom>
            <a:solidFill>
              <a:srgbClr val="0D66AE"/>
            </a:solidFill>
          </p:spPr>
          <p:txBody>
            <a:bodyPr wrap="square" lIns="0" tIns="0" rIns="0" bIns="0"/>
            <a:lstStyle/>
            <a:p>
              <a:pPr hangingPunct="1"/>
              <a:endParaRPr sz="2400" kern="1200">
                <a:solidFill>
                  <a:schemeClr val="tx1"/>
                </a:solidFill>
                <a:latin typeface="Arial" panose="020B0604020202020204" pitchFamily="34" charset="0"/>
                <a:ea typeface="+mn-ea"/>
                <a:cs typeface="Arial" panose="020B0604020202020204" pitchFamily="34" charset="0"/>
              </a:endParaRPr>
            </a:p>
          </p:txBody>
        </p:sp>
      </p:grpSp>
      <p:sp>
        <p:nvSpPr>
          <p:cNvPr id="11" name="object 3"/>
          <p:cNvSpPr txBox="1"/>
          <p:nvPr/>
        </p:nvSpPr>
        <p:spPr>
          <a:xfrm>
            <a:off x="927087" y="1429155"/>
            <a:ext cx="8603827" cy="387286"/>
          </a:xfrm>
          <a:prstGeom prst="rect">
            <a:avLst/>
          </a:prstGeom>
        </p:spPr>
        <p:txBody>
          <a:bodyPr vert="horz" wrap="square" lIns="0" tIns="17780" rIns="0" bIns="0">
            <a:spAutoFit/>
          </a:bodyPr>
          <a:lstStyle/>
          <a:p>
            <a:pPr marL="16086" marR="6773" hangingPunct="1">
              <a:spcBef>
                <a:spcPts val="140"/>
              </a:spcBef>
              <a:buClr>
                <a:srgbClr val="A49987"/>
              </a:buClr>
              <a:tabLst>
                <a:tab pos="474121" algn="l"/>
                <a:tab pos="474968" algn="l"/>
              </a:tabLst>
              <a:defRPr sz="2400" kern="1200">
                <a:solidFill>
                  <a:srgbClr val="10253F"/>
                </a:solidFill>
                <a:latin typeface="Arial" pitchFamily="34" charset="0"/>
                <a:ea typeface="+mn-ea"/>
                <a:cs typeface="Arial" pitchFamily="34" charset="0"/>
              </a:defRPr>
            </a:pPr>
            <a:r>
              <a:t>La mobilisation des EIR permet de :</a:t>
            </a:r>
            <a:endParaRPr sz="2400" kern="1200">
              <a:solidFill>
                <a:srgbClr val="10253F"/>
              </a:solidFill>
              <a:latin typeface="Arial" pitchFamily="34" charset="0"/>
              <a:ea typeface="+mn-ea"/>
              <a:cs typeface="Arial" pitchFamily="34" charset="0"/>
            </a:endParaRPr>
          </a:p>
        </p:txBody>
      </p:sp>
      <p:grpSp>
        <p:nvGrpSpPr>
          <p:cNvPr id="12" name="object 8"/>
          <p:cNvGrpSpPr/>
          <p:nvPr/>
        </p:nvGrpSpPr>
        <p:grpSpPr>
          <a:xfrm>
            <a:off x="1597662" y="1961802"/>
            <a:ext cx="787400" cy="897467"/>
            <a:chOff x="1336468" y="2617169"/>
            <a:chExt cx="590550" cy="673100"/>
          </a:xfrm>
        </p:grpSpPr>
        <p:pic>
          <p:nvPicPr>
            <p:cNvPr id="13" name="object 9"/>
            <p:cNvPicPr/>
            <p:nvPr/>
          </p:nvPicPr>
          <p:blipFill>
            <a:blip r:embed="rId2" cstate="print"/>
            <a:stretch>
              <a:fillRect/>
            </a:stretch>
          </p:blipFill>
          <p:spPr>
            <a:xfrm>
              <a:off x="1696024" y="2617169"/>
              <a:ext cx="125063" cy="125131"/>
            </a:xfrm>
            <a:prstGeom prst="rect">
              <a:avLst/>
            </a:prstGeom>
          </p:spPr>
        </p:pic>
        <p:sp>
          <p:nvSpPr>
            <p:cNvPr id="14" name="object 10"/>
            <p:cNvSpPr/>
            <p:nvPr/>
          </p:nvSpPr>
          <p:spPr>
            <a:xfrm>
              <a:off x="1336468" y="2750121"/>
              <a:ext cx="590550" cy="539750"/>
            </a:xfrm>
            <a:custGeom>
              <a:avLst/>
              <a:gdLst/>
              <a:ahLst/>
              <a:cxnLst/>
              <a:rect l="l" t="t" r="r" b="b"/>
              <a:pathLst>
                <a:path w="590550" h="539750">
                  <a:moveTo>
                    <a:pt x="373626" y="0"/>
                  </a:moveTo>
                  <a:lnTo>
                    <a:pt x="234493" y="0"/>
                  </a:lnTo>
                  <a:lnTo>
                    <a:pt x="226041" y="1136"/>
                  </a:lnTo>
                  <a:lnTo>
                    <a:pt x="156328" y="110272"/>
                  </a:lnTo>
                  <a:lnTo>
                    <a:pt x="152567" y="122040"/>
                  </a:lnTo>
                  <a:lnTo>
                    <a:pt x="153788" y="134028"/>
                  </a:lnTo>
                  <a:lnTo>
                    <a:pt x="159406" y="144696"/>
                  </a:lnTo>
                  <a:lnTo>
                    <a:pt x="168835" y="152504"/>
                  </a:lnTo>
                  <a:lnTo>
                    <a:pt x="178996" y="156414"/>
                  </a:lnTo>
                  <a:lnTo>
                    <a:pt x="191808" y="155278"/>
                  </a:lnTo>
                  <a:lnTo>
                    <a:pt x="199417" y="152015"/>
                  </a:lnTo>
                  <a:lnTo>
                    <a:pt x="205999" y="146846"/>
                  </a:lnTo>
                  <a:lnTo>
                    <a:pt x="211044" y="139991"/>
                  </a:lnTo>
                  <a:lnTo>
                    <a:pt x="253252" y="62565"/>
                  </a:lnTo>
                  <a:lnTo>
                    <a:pt x="299369" y="62565"/>
                  </a:lnTo>
                  <a:lnTo>
                    <a:pt x="161018" y="320650"/>
                  </a:lnTo>
                  <a:lnTo>
                    <a:pt x="31265" y="320650"/>
                  </a:lnTo>
                  <a:lnTo>
                    <a:pt x="19125" y="323119"/>
                  </a:lnTo>
                  <a:lnTo>
                    <a:pt x="9184" y="329840"/>
                  </a:lnTo>
                  <a:lnTo>
                    <a:pt x="2467" y="339787"/>
                  </a:lnTo>
                  <a:lnTo>
                    <a:pt x="0" y="351933"/>
                  </a:lnTo>
                  <a:lnTo>
                    <a:pt x="2467" y="364080"/>
                  </a:lnTo>
                  <a:lnTo>
                    <a:pt x="9184" y="374027"/>
                  </a:lnTo>
                  <a:lnTo>
                    <a:pt x="19125" y="380748"/>
                  </a:lnTo>
                  <a:lnTo>
                    <a:pt x="31265" y="383216"/>
                  </a:lnTo>
                  <a:lnTo>
                    <a:pt x="179778" y="383216"/>
                  </a:lnTo>
                  <a:lnTo>
                    <a:pt x="261850" y="265905"/>
                  </a:lnTo>
                  <a:lnTo>
                    <a:pt x="351740" y="349587"/>
                  </a:lnTo>
                  <a:lnTo>
                    <a:pt x="344705" y="506784"/>
                  </a:lnTo>
                  <a:lnTo>
                    <a:pt x="375189" y="539631"/>
                  </a:lnTo>
                  <a:lnTo>
                    <a:pt x="386889" y="537297"/>
                  </a:lnTo>
                  <a:lnTo>
                    <a:pt x="396684" y="530930"/>
                  </a:lnTo>
                  <a:lnTo>
                    <a:pt x="403548" y="521484"/>
                  </a:lnTo>
                  <a:lnTo>
                    <a:pt x="406455" y="509912"/>
                  </a:lnTo>
                  <a:lnTo>
                    <a:pt x="414002" y="330988"/>
                  </a:lnTo>
                  <a:lnTo>
                    <a:pt x="412122" y="324561"/>
                  </a:lnTo>
                  <a:lnTo>
                    <a:pt x="408775" y="318719"/>
                  </a:lnTo>
                  <a:lnTo>
                    <a:pt x="328290" y="243225"/>
                  </a:lnTo>
                  <a:lnTo>
                    <a:pt x="408018" y="94631"/>
                  </a:lnTo>
                  <a:lnTo>
                    <a:pt x="504356" y="154643"/>
                  </a:lnTo>
                  <a:lnTo>
                    <a:pt x="510609" y="156317"/>
                  </a:lnTo>
                  <a:lnTo>
                    <a:pt x="517155" y="156671"/>
                  </a:lnTo>
                  <a:lnTo>
                    <a:pt x="532299" y="153286"/>
                  </a:lnTo>
                  <a:lnTo>
                    <a:pt x="539334" y="147812"/>
                  </a:lnTo>
                  <a:lnTo>
                    <a:pt x="586233" y="57873"/>
                  </a:lnTo>
                  <a:lnTo>
                    <a:pt x="590105" y="46215"/>
                  </a:lnTo>
                  <a:lnTo>
                    <a:pt x="589066" y="34411"/>
                  </a:lnTo>
                  <a:lnTo>
                    <a:pt x="583485" y="23779"/>
                  </a:lnTo>
                  <a:lnTo>
                    <a:pt x="573727" y="15641"/>
                  </a:lnTo>
                  <a:lnTo>
                    <a:pt x="561636" y="12219"/>
                  </a:lnTo>
                  <a:lnTo>
                    <a:pt x="549691" y="13490"/>
                  </a:lnTo>
                  <a:lnTo>
                    <a:pt x="539212" y="19160"/>
                  </a:lnTo>
                  <a:lnTo>
                    <a:pt x="531518" y="28936"/>
                  </a:lnTo>
                  <a:lnTo>
                    <a:pt x="504160" y="80553"/>
                  </a:lnTo>
                  <a:lnTo>
                    <a:pt x="379097" y="1564"/>
                  </a:lnTo>
                  <a:lnTo>
                    <a:pt x="373626" y="0"/>
                  </a:lnTo>
                  <a:close/>
                </a:path>
              </a:pathLst>
            </a:custGeom>
            <a:solidFill>
              <a:srgbClr val="0D66AE"/>
            </a:solidFill>
          </p:spPr>
          <p:txBody>
            <a:bodyPr wrap="square" lIns="0" tIns="0" rIns="0" bIns="0"/>
            <a:lstStyle/>
            <a:p>
              <a:pPr hangingPunct="1"/>
              <a:endParaRPr sz="2400" kern="1200">
                <a:solidFill>
                  <a:schemeClr val="tx1"/>
                </a:solidFill>
                <a:latin typeface="Arial" panose="020B0604020202020204" pitchFamily="34" charset="0"/>
                <a:ea typeface="+mn-ea"/>
                <a:cs typeface="Arial" panose="020B0604020202020204" pitchFamily="34" charset="0"/>
              </a:endParaRPr>
            </a:p>
          </p:txBody>
        </p:sp>
      </p:grpSp>
      <p:sp>
        <p:nvSpPr>
          <p:cNvPr id="16" name="Rectangle 15"/>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a:sym typeface="Source Sans Pro Bold"/>
              </a:rPr>
              <a:t>4.1. Mobilisation </a:t>
            </a:r>
            <a:r>
              <a:t>et prédéploiement des EIR</a:t>
            </a:r>
          </a:p>
        </p:txBody>
      </p:sp>
      <p:sp>
        <p:nvSpPr>
          <p:cNvPr id="15" name="Slide Number Placeholder 2">
            <a:extLst>
              <a:ext uri="{FF2B5EF4-FFF2-40B4-BE49-F238E27FC236}">
                <a16:creationId xmlns:a16="http://schemas.microsoft.com/office/drawing/2014/main" id="{D4824796-B209-4CE5-BB95-3977CABC033E}"/>
              </a:ext>
            </a:extLst>
          </p:cNvPr>
          <p:cNvSpPr>
            <a:spLocks noGrp="1"/>
          </p:cNvSpPr>
          <p:nvPr>
            <p:ph type="sldNum" sz="quarter" idx="2"/>
          </p:nvPr>
        </p:nvSpPr>
        <p:spPr>
          <a:xfrm>
            <a:off x="11856581" y="6518222"/>
            <a:ext cx="520956" cy="340917"/>
          </a:xfrm>
        </p:spPr>
        <p:txBody>
          <a:bodyPr/>
          <a:lstStyle/>
          <a:p>
            <a:fld id="{86CB4B4D-7CA3-9044-876B-883B54F8677D}" type="slidenum">
              <a:rPr lang="en-US" sz="1400">
                <a:solidFill>
                  <a:schemeClr val="tx1">
                    <a:lumMod val="50000"/>
                    <a:lumOff val="50000"/>
                  </a:schemeClr>
                </a:solidFill>
              </a:rPr>
              <a:t>13</a:t>
            </a:fld>
            <a:endParaRPr sz="1400">
              <a:solidFill>
                <a:schemeClr val="tx1">
                  <a:lumMod val="50000"/>
                  <a:lumOff val="50000"/>
                </a:schemeClr>
              </a:solidFill>
            </a:endParaRPr>
          </a:p>
        </p:txBody>
      </p:sp>
    </p:spTree>
    <p:extLst>
      <p:ext uri="{BB962C8B-B14F-4D97-AF65-F5344CB8AC3E}">
        <p14:creationId xmlns:p14="http://schemas.microsoft.com/office/powerpoint/2010/main" val="46552241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bject 23"/>
          <p:cNvSpPr txBox="1">
            <a:spLocks noGrp="1"/>
          </p:cNvSpPr>
          <p:nvPr>
            <p:ph type="title"/>
          </p:nvPr>
        </p:nvSpPr>
        <p:spPr>
          <a:xfrm>
            <a:off x="154792" y="830089"/>
            <a:ext cx="5941208" cy="404043"/>
          </a:xfrm>
          <a:prstGeom prst="rect">
            <a:avLst/>
          </a:prstGeom>
        </p:spPr>
        <p:txBody>
          <a:bodyPr vert="horz" wrap="square" lIns="0" tIns="16087" rIns="0" bIns="0" numCol="1" anchor="ctr" anchorCtr="0" compatLnSpc="1">
            <a:prstTxWarp prst="textNoShape">
              <a:avLst/>
            </a:prstTxWarp>
            <a:spAutoFit/>
          </a:bodyPr>
          <a:lstStyle/>
          <a:p>
            <a:pPr marL="16933" defTabSz="914400">
              <a:spcBef>
                <a:spcPct val="0"/>
              </a:spcBef>
              <a:defRPr sz="2800" b="1" kern="1200">
                <a:solidFill>
                  <a:srgbClr val="951D19"/>
                </a:solidFill>
                <a:latin typeface="Source Sans Pro"/>
                <a:ea typeface="+mj-ea"/>
                <a:cs typeface="Arial" pitchFamily="34" charset="0"/>
              </a:defRPr>
            </a:pPr>
            <a:r>
              <a:rPr dirty="0"/>
              <a:t>Processus de </a:t>
            </a:r>
            <a:r>
              <a:rPr dirty="0" err="1"/>
              <a:t>mobilisation</a:t>
            </a:r>
            <a:r>
              <a:rPr dirty="0"/>
              <a:t> des EIR</a:t>
            </a:r>
            <a:endParaRPr sz="2800" b="1" kern="1200" dirty="0">
              <a:solidFill>
                <a:srgbClr val="951D19"/>
              </a:solidFill>
              <a:latin typeface="Source Sans Pro"/>
              <a:ea typeface="+mj-ea"/>
              <a:cs typeface="Arial" pitchFamily="34" charset="0"/>
            </a:endParaRPr>
          </a:p>
        </p:txBody>
      </p:sp>
      <p:sp>
        <p:nvSpPr>
          <p:cNvPr id="24" name="Rectangle 23"/>
          <p:cNvSpPr/>
          <p:nvPr/>
        </p:nvSpPr>
        <p:spPr>
          <a:xfrm>
            <a:off x="264065" y="2287532"/>
            <a:ext cx="4925452" cy="2934137"/>
          </a:xfrm>
          <a:prstGeom prst="rect">
            <a:avLst/>
          </a:prstGeom>
          <a:solidFill>
            <a:schemeClr val="bg1">
              <a:lumMod val="95000"/>
            </a:schemeClr>
          </a:solidFill>
        </p:spPr>
        <p:txBody>
          <a:bodyPr wrap="square" lIns="91440" tIns="45720" rIns="91440" bIns="45720" anchor="t">
            <a:spAutoFit/>
          </a:bodyPr>
          <a:lstStyle/>
          <a:p>
            <a:pPr>
              <a:spcBef>
                <a:spcPts val="500"/>
              </a:spcBef>
              <a:buClr>
                <a:srgbClr val="65A000"/>
              </a:buClr>
              <a:buSzPct val="100000"/>
              <a:defRPr sz="2400">
                <a:solidFill>
                  <a:srgbClr val="10253F"/>
                </a:solidFill>
                <a:latin typeface="Source Sans Pro"/>
                <a:ea typeface="Source Sans Pro Regular"/>
                <a:cs typeface="Arial"/>
                <a:sym typeface="Source Sans Pro Regular"/>
              </a:defRPr>
            </a:pPr>
            <a:r>
              <a:t>Une EIR peut être mobilisée :</a:t>
            </a:r>
          </a:p>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2400">
              <a:solidFill>
                <a:srgbClr val="10253F"/>
              </a:solidFill>
              <a:latin typeface="Source Sans Pro"/>
              <a:ea typeface="Source Sans Pro Regular"/>
              <a:cs typeface="Arial"/>
            </a:endParaRPr>
          </a:p>
          <a:p>
            <a:pPr marL="307975" indent="-307975">
              <a:spcBef>
                <a:spcPts val="500"/>
              </a:spcBef>
              <a:buClr>
                <a:srgbClr val="65A000"/>
              </a:buClr>
              <a:buSzPct val="100000"/>
              <a:buFont typeface="Arial"/>
              <a:buChar char="•"/>
              <a:defRPr sz="2400">
                <a:solidFill>
                  <a:srgbClr val="10253F"/>
                </a:solidFill>
                <a:latin typeface="Source Sans Pro"/>
                <a:ea typeface="Source Sans Pro Regular"/>
                <a:cs typeface="Arial"/>
                <a:sym typeface="Source Sans Pro Regular"/>
              </a:defRPr>
            </a:pPr>
            <a:r>
              <a:t>À la réception d’une alerte, une fois celle-ci vérifiée</a:t>
            </a:r>
          </a:p>
          <a:p>
            <a:pPr>
              <a:spcBef>
                <a:spcPts val="500"/>
              </a:spcBef>
              <a:buClr>
                <a:srgbClr val="65A000"/>
              </a:buClr>
              <a:buSzPct val="100000"/>
              <a:defRPr sz="2400" u="sng">
                <a:solidFill>
                  <a:srgbClr val="10253F"/>
                </a:solidFill>
                <a:latin typeface="Source Sans Pro"/>
                <a:ea typeface="Source Sans Pro Regular"/>
                <a:cs typeface="Arial"/>
                <a:sym typeface="Source Sans Pro Regular"/>
              </a:defRPr>
            </a:pPr>
            <a:r>
              <a:t>OU</a:t>
            </a:r>
          </a:p>
          <a:p>
            <a:pPr marL="307975" indent="-307975">
              <a:spcBef>
                <a:spcPts val="500"/>
              </a:spcBef>
              <a:buClr>
                <a:srgbClr val="65A000"/>
              </a:buClr>
              <a:buSzPct val="100000"/>
              <a:buFont typeface="Arial"/>
              <a:buChar char="•"/>
              <a:defRPr sz="2400">
                <a:solidFill>
                  <a:srgbClr val="10253F"/>
                </a:solidFill>
                <a:latin typeface="Source Sans Pro"/>
                <a:ea typeface="Source Sans Pro Regular"/>
                <a:cs typeface="Arial"/>
                <a:sym typeface="Source Sans Pro Regular"/>
              </a:defRPr>
            </a:pPr>
            <a:r>
              <a:t>Après la mobilisation du centre d’opérations d’urgence*</a:t>
            </a:r>
          </a:p>
        </p:txBody>
      </p:sp>
      <p:sp>
        <p:nvSpPr>
          <p:cNvPr id="25" name="Rectangle 24"/>
          <p:cNvSpPr/>
          <p:nvPr/>
        </p:nvSpPr>
        <p:spPr>
          <a:xfrm>
            <a:off x="264065" y="5926290"/>
            <a:ext cx="1369286" cy="307777"/>
          </a:xfrm>
          <a:prstGeom prst="rect">
            <a:avLst/>
          </a:prstGeom>
        </p:spPr>
        <p:txBody>
          <a:bodyPr wrap="none">
            <a:spAutoFit/>
          </a:bodyPr>
          <a:lstStyle/>
          <a:p>
            <a:pPr>
              <a:spcBef>
                <a:spcPts val="500"/>
              </a:spcBef>
              <a:buClr>
                <a:srgbClr val="65A000"/>
              </a:buClr>
              <a:buSzPct val="100000"/>
              <a:defRPr sz="1400">
                <a:solidFill>
                  <a:srgbClr val="10253F"/>
                </a:solidFill>
                <a:latin typeface="Source Sans Pro"/>
                <a:ea typeface="Source Sans Pro Regular"/>
                <a:cs typeface="Arial"/>
                <a:sym typeface="Source Sans Pro Regular"/>
              </a:defRPr>
            </a:pPr>
            <a:r>
              <a:t>* Ou d’une structure équivalente</a:t>
            </a:r>
          </a:p>
        </p:txBody>
      </p:sp>
      <p:sp>
        <p:nvSpPr>
          <p:cNvPr id="30" name="Rectangle 29"/>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a:sym typeface="Source Sans Pro Bold"/>
              </a:rPr>
              <a:t>4.1. Mobilisation </a:t>
            </a:r>
            <a:r>
              <a:t>et prédéploiement des EIR</a:t>
            </a:r>
          </a:p>
        </p:txBody>
      </p:sp>
      <p:sp>
        <p:nvSpPr>
          <p:cNvPr id="8" name="Slide Number Placeholder 2">
            <a:extLst>
              <a:ext uri="{FF2B5EF4-FFF2-40B4-BE49-F238E27FC236}">
                <a16:creationId xmlns:a16="http://schemas.microsoft.com/office/drawing/2014/main" id="{0FF1BC66-8ED0-46CA-A5E5-38E9761F59B1}"/>
              </a:ext>
            </a:extLst>
          </p:cNvPr>
          <p:cNvSpPr>
            <a:spLocks noGrp="1"/>
          </p:cNvSpPr>
          <p:nvPr>
            <p:ph type="sldNum" sz="quarter" idx="2"/>
          </p:nvPr>
        </p:nvSpPr>
        <p:spPr>
          <a:xfrm>
            <a:off x="11856581" y="6518222"/>
            <a:ext cx="520956" cy="340917"/>
          </a:xfrm>
        </p:spPr>
        <p:txBody>
          <a:bodyPr/>
          <a:lstStyle/>
          <a:p>
            <a:fld id="{86CB4B4D-7CA3-9044-876B-883B54F8677D}" type="slidenum">
              <a:rPr lang="en-US" sz="1400">
                <a:solidFill>
                  <a:schemeClr val="tx1">
                    <a:lumMod val="50000"/>
                    <a:lumOff val="50000"/>
                  </a:schemeClr>
                </a:solidFill>
              </a:rPr>
              <a:t>14</a:t>
            </a:fld>
            <a:endParaRPr sz="1400">
              <a:solidFill>
                <a:schemeClr val="tx1">
                  <a:lumMod val="50000"/>
                  <a:lumOff val="50000"/>
                </a:schemeClr>
              </a:solidFill>
            </a:endParaRPr>
          </a:p>
        </p:txBody>
      </p:sp>
      <p:pic>
        <p:nvPicPr>
          <p:cNvPr id="3" name="Picture 2">
            <a:extLst>
              <a:ext uri="{FF2B5EF4-FFF2-40B4-BE49-F238E27FC236}">
                <a16:creationId xmlns:a16="http://schemas.microsoft.com/office/drawing/2014/main" id="{FBAFEA1D-A702-D359-698B-D60046A9F83E}"/>
              </a:ext>
            </a:extLst>
          </p:cNvPr>
          <p:cNvPicPr>
            <a:picLocks noChangeAspect="1"/>
          </p:cNvPicPr>
          <p:nvPr/>
        </p:nvPicPr>
        <p:blipFill rotWithShape="1">
          <a:blip r:embed="rId3"/>
          <a:srcRect l="16283" t="26631" r="66842" b="32316"/>
          <a:stretch/>
        </p:blipFill>
        <p:spPr>
          <a:xfrm>
            <a:off x="5871409" y="1409582"/>
            <a:ext cx="5941208" cy="4516708"/>
          </a:xfrm>
          <a:prstGeom prst="rect">
            <a:avLst/>
          </a:prstGeom>
        </p:spPr>
      </p:pic>
    </p:spTree>
    <p:extLst>
      <p:ext uri="{BB962C8B-B14F-4D97-AF65-F5344CB8AC3E}">
        <p14:creationId xmlns:p14="http://schemas.microsoft.com/office/powerpoint/2010/main" val="96917846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29528" y="1267089"/>
            <a:ext cx="10695940" cy="825866"/>
          </a:xfrm>
          <a:prstGeom prst="rect">
            <a:avLst/>
          </a:prstGeom>
        </p:spPr>
        <p:txBody>
          <a:bodyPr vert="horz" wrap="square" lIns="0" tIns="86359" rIns="0" bIns="0">
            <a:spAutoFit/>
          </a:bodyPr>
          <a:lstStyle/>
          <a:p>
            <a:pPr marL="16933" hangingPunct="1">
              <a:spcBef>
                <a:spcPts val="660"/>
              </a:spcBef>
              <a:defRPr sz="2400" kern="1200">
                <a:solidFill>
                  <a:schemeClr val="tx1"/>
                </a:solidFill>
                <a:latin typeface="Source Sans Pro"/>
                <a:ea typeface="+mn-ea"/>
                <a:cs typeface="Arial" panose="020B0604020202020204" pitchFamily="34" charset="0"/>
              </a:defRPr>
            </a:pPr>
            <a:r>
              <a:t>Quels sont les critères (facteurs ou données) à prendre en compte pour décider s’il faut mobiliser une EIR ? </a:t>
            </a:r>
          </a:p>
        </p:txBody>
      </p:sp>
      <p:sp>
        <p:nvSpPr>
          <p:cNvPr id="17" name="object 2"/>
          <p:cNvSpPr txBox="1">
            <a:spLocks noGrp="1"/>
          </p:cNvSpPr>
          <p:nvPr>
            <p:ph type="title"/>
          </p:nvPr>
        </p:nvSpPr>
        <p:spPr>
          <a:xfrm>
            <a:off x="275941" y="791301"/>
            <a:ext cx="7966016" cy="404043"/>
          </a:xfrm>
          <a:prstGeom prst="rect">
            <a:avLst/>
          </a:prstGeom>
        </p:spPr>
        <p:txBody>
          <a:bodyPr vert="horz" wrap="square" lIns="0" tIns="16087" rIns="0" bIns="0" numCol="1" anchor="ctr" anchorCtr="0" compatLnSpc="1">
            <a:prstTxWarp prst="textNoShape">
              <a:avLst/>
            </a:prstTxWarp>
            <a:spAutoFit/>
          </a:bodyPr>
          <a:lstStyle/>
          <a:p>
            <a:pPr marL="16510" defTabSz="914400">
              <a:spcBef>
                <a:spcPct val="0"/>
              </a:spcBef>
              <a:defRPr sz="2800" b="1" kern="1200">
                <a:solidFill>
                  <a:srgbClr val="951D19"/>
                </a:solidFill>
                <a:latin typeface="Source Sans Pro"/>
                <a:ea typeface="+mj-ea"/>
                <a:cs typeface="Arial"/>
              </a:defRPr>
            </a:pPr>
            <a:r>
              <a:rPr dirty="0" err="1"/>
              <a:t>Critères</a:t>
            </a:r>
            <a:r>
              <a:rPr dirty="0"/>
              <a:t> de </a:t>
            </a:r>
            <a:r>
              <a:rPr dirty="0" err="1"/>
              <a:t>décision</a:t>
            </a:r>
            <a:r>
              <a:rPr dirty="0"/>
              <a:t> </a:t>
            </a:r>
            <a:r>
              <a:rPr dirty="0" err="1"/>
              <a:t>relatifs</a:t>
            </a:r>
            <a:r>
              <a:rPr dirty="0"/>
              <a:t> à la </a:t>
            </a:r>
            <a:r>
              <a:rPr dirty="0" err="1"/>
              <a:t>mobilisation</a:t>
            </a:r>
            <a:endParaRPr dirty="0">
              <a:cs typeface="Arial"/>
            </a:endParaRPr>
          </a:p>
        </p:txBody>
      </p:sp>
      <p:sp>
        <p:nvSpPr>
          <p:cNvPr id="7" name="object 3"/>
          <p:cNvSpPr txBox="1"/>
          <p:nvPr/>
        </p:nvSpPr>
        <p:spPr>
          <a:xfrm>
            <a:off x="529528" y="2092955"/>
            <a:ext cx="10695940" cy="4061795"/>
          </a:xfrm>
          <a:prstGeom prst="rect">
            <a:avLst/>
          </a:prstGeom>
        </p:spPr>
        <p:txBody>
          <a:bodyPr vert="horz" wrap="square" lIns="0" tIns="98213" rIns="0" bIns="0" anchor="t">
            <a:spAutoFit/>
          </a:bodyPr>
          <a:lstStyle/>
          <a:p>
            <a:pPr marL="15875" hangingPunct="1">
              <a:spcBef>
                <a:spcPts val="773"/>
              </a:spcBef>
              <a:buClr>
                <a:srgbClr val="A49987"/>
              </a:buClr>
              <a:tabLst>
                <a:tab pos="192189" algn="l"/>
              </a:tabLst>
              <a:defRPr sz="2200" kern="1200">
                <a:solidFill>
                  <a:schemeClr val="tx1"/>
                </a:solidFill>
                <a:latin typeface="Source Sans Pro"/>
                <a:ea typeface="+mn-ea"/>
                <a:cs typeface="Arial"/>
              </a:defRPr>
            </a:pPr>
            <a:r>
              <a:rPr sz="2000" dirty="0"/>
              <a:t>Les </a:t>
            </a:r>
            <a:r>
              <a:rPr sz="2000" dirty="0" err="1"/>
              <a:t>critères</a:t>
            </a:r>
            <a:r>
              <a:rPr sz="2000" dirty="0"/>
              <a:t> à prendre </a:t>
            </a:r>
            <a:r>
              <a:rPr sz="2000" dirty="0" err="1"/>
              <a:t>en</a:t>
            </a:r>
            <a:r>
              <a:rPr sz="2000" dirty="0"/>
              <a:t> </a:t>
            </a:r>
            <a:r>
              <a:rPr sz="2000" dirty="0" err="1"/>
              <a:t>compte</a:t>
            </a:r>
            <a:r>
              <a:rPr sz="2000" dirty="0"/>
              <a:t> pour </a:t>
            </a:r>
            <a:r>
              <a:rPr sz="2000" dirty="0" err="1"/>
              <a:t>décider</a:t>
            </a:r>
            <a:r>
              <a:rPr sz="2000" dirty="0"/>
              <a:t> de mobiliser </a:t>
            </a:r>
            <a:r>
              <a:rPr sz="2000" dirty="0" err="1"/>
              <a:t>ou</a:t>
            </a:r>
            <a:r>
              <a:rPr sz="2000" dirty="0"/>
              <a:t> non </a:t>
            </a:r>
            <a:r>
              <a:rPr sz="2000" dirty="0" err="1"/>
              <a:t>une</a:t>
            </a:r>
            <a:r>
              <a:rPr sz="2000" dirty="0"/>
              <a:t> EIR </a:t>
            </a:r>
            <a:r>
              <a:rPr sz="2000" dirty="0" err="1"/>
              <a:t>dépendent</a:t>
            </a:r>
            <a:r>
              <a:rPr sz="2000" dirty="0"/>
              <a:t> des </a:t>
            </a:r>
            <a:r>
              <a:rPr sz="2000" dirty="0" err="1"/>
              <a:t>éléments</a:t>
            </a:r>
            <a:r>
              <a:rPr sz="2000" dirty="0"/>
              <a:t> </a:t>
            </a:r>
            <a:r>
              <a:rPr sz="2000" dirty="0" err="1"/>
              <a:t>suivants</a:t>
            </a:r>
            <a:r>
              <a:rPr sz="2000" dirty="0"/>
              <a:t> :</a:t>
            </a:r>
          </a:p>
          <a:p>
            <a:pPr marL="307975" indent="-307975">
              <a:spcBef>
                <a:spcPts val="500"/>
              </a:spcBef>
              <a:buClr>
                <a:srgbClr val="65A000"/>
              </a:buClr>
              <a:buSzPct val="100000"/>
              <a:buFont typeface="Arial"/>
              <a:buChar char="•"/>
              <a:defRPr sz="2200">
                <a:solidFill>
                  <a:schemeClr val="tx1"/>
                </a:solidFill>
                <a:latin typeface="Source Sans Pro"/>
                <a:ea typeface="Source Sans Pro Regular"/>
                <a:cs typeface="Arial"/>
                <a:sym typeface="Source Sans Pro Regular"/>
              </a:defRPr>
            </a:pPr>
            <a:r>
              <a:rPr sz="2000" dirty="0" err="1"/>
              <a:t>Gravité</a:t>
            </a:r>
            <a:r>
              <a:rPr sz="2000" dirty="0"/>
              <a:t> de la </a:t>
            </a:r>
            <a:r>
              <a:rPr sz="2000" dirty="0" err="1"/>
              <a:t>maladie</a:t>
            </a:r>
            <a:r>
              <a:rPr sz="2000" dirty="0"/>
              <a:t>/</a:t>
            </a:r>
            <a:r>
              <a:rPr sz="2000" dirty="0" err="1"/>
              <a:t>conséquences</a:t>
            </a:r>
            <a:r>
              <a:rPr sz="2000" dirty="0"/>
              <a:t> sur la santé </a:t>
            </a:r>
            <a:r>
              <a:rPr sz="2000" dirty="0" err="1"/>
              <a:t>publique</a:t>
            </a:r>
            <a:endParaRPr sz="2000" dirty="0"/>
          </a:p>
          <a:p>
            <a:pPr marL="307975" indent="-307975">
              <a:spcBef>
                <a:spcPts val="500"/>
              </a:spcBef>
              <a:buClr>
                <a:srgbClr val="65A000"/>
              </a:buClr>
              <a:buSzPct val="100000"/>
              <a:buFont typeface="Arial"/>
              <a:buChar char="•"/>
              <a:defRPr sz="2200">
                <a:solidFill>
                  <a:schemeClr val="tx1"/>
                </a:solidFill>
                <a:latin typeface="Source Sans Pro"/>
                <a:ea typeface="Source Sans Pro Regular"/>
                <a:cs typeface="Arial"/>
                <a:sym typeface="Source Sans Pro Regular"/>
              </a:defRPr>
            </a:pPr>
            <a:r>
              <a:rPr sz="2000" dirty="0" err="1"/>
              <a:t>Ampleur</a:t>
            </a:r>
            <a:r>
              <a:rPr sz="2000" dirty="0"/>
              <a:t> de la </a:t>
            </a:r>
            <a:r>
              <a:rPr sz="2000" dirty="0" err="1"/>
              <a:t>flambée</a:t>
            </a:r>
            <a:r>
              <a:rPr sz="2000" dirty="0"/>
              <a:t> </a:t>
            </a:r>
            <a:r>
              <a:rPr sz="2000" dirty="0" err="1"/>
              <a:t>épidémique</a:t>
            </a:r>
            <a:endParaRPr sz="2000" dirty="0"/>
          </a:p>
          <a:p>
            <a:pPr marL="307975" indent="-307975">
              <a:spcBef>
                <a:spcPts val="500"/>
              </a:spcBef>
              <a:buClr>
                <a:srgbClr val="65A000"/>
              </a:buClr>
              <a:buSzPct val="100000"/>
              <a:buFont typeface="Arial"/>
              <a:buChar char="•"/>
              <a:defRPr sz="2200">
                <a:solidFill>
                  <a:schemeClr val="tx1"/>
                </a:solidFill>
                <a:latin typeface="Source Sans Pro"/>
                <a:ea typeface="Source Sans Pro Regular"/>
                <a:cs typeface="Arial"/>
                <a:sym typeface="Source Sans Pro Regular"/>
              </a:defRPr>
            </a:pPr>
            <a:r>
              <a:rPr sz="2000" dirty="0" err="1"/>
              <a:t>Risques</a:t>
            </a:r>
            <a:r>
              <a:rPr sz="2000" dirty="0"/>
              <a:t> de transmission</a:t>
            </a:r>
          </a:p>
          <a:p>
            <a:pPr marL="307975" indent="-307975">
              <a:spcBef>
                <a:spcPts val="500"/>
              </a:spcBef>
              <a:buClr>
                <a:srgbClr val="65A000"/>
              </a:buClr>
              <a:buSzPct val="100000"/>
              <a:buFont typeface="Arial"/>
              <a:buChar char="•"/>
              <a:defRPr sz="2200">
                <a:solidFill>
                  <a:schemeClr val="tx1"/>
                </a:solidFill>
                <a:latin typeface="Source Sans Pro"/>
                <a:ea typeface="Source Sans Pro Regular"/>
                <a:cs typeface="Arial"/>
                <a:sym typeface="Source Sans Pro Regular"/>
              </a:defRPr>
            </a:pPr>
            <a:r>
              <a:rPr sz="2000" dirty="0" err="1"/>
              <a:t>Localisation</a:t>
            </a:r>
            <a:r>
              <a:rPr sz="2000" dirty="0"/>
              <a:t>/situation </a:t>
            </a:r>
            <a:r>
              <a:rPr sz="2000" dirty="0" err="1"/>
              <a:t>géographique</a:t>
            </a:r>
            <a:endParaRPr sz="2000" dirty="0"/>
          </a:p>
          <a:p>
            <a:pPr marL="307975" indent="-307975">
              <a:spcBef>
                <a:spcPts val="500"/>
              </a:spcBef>
              <a:buClr>
                <a:srgbClr val="65A000"/>
              </a:buClr>
              <a:buSzPct val="100000"/>
              <a:buFont typeface="Arial"/>
              <a:buChar char="•"/>
              <a:defRPr sz="2200">
                <a:solidFill>
                  <a:schemeClr val="tx1"/>
                </a:solidFill>
                <a:latin typeface="Source Sans Pro"/>
                <a:ea typeface="Source Sans Pro Regular"/>
                <a:cs typeface="Arial"/>
                <a:sym typeface="Source Sans Pro Regular"/>
              </a:defRPr>
            </a:pPr>
            <a:r>
              <a:rPr sz="2000" dirty="0" err="1"/>
              <a:t>Capacités</a:t>
            </a:r>
            <a:r>
              <a:rPr sz="2000" dirty="0"/>
              <a:t> </a:t>
            </a:r>
            <a:r>
              <a:rPr sz="2000" dirty="0" err="1"/>
              <a:t>d’intervention</a:t>
            </a:r>
            <a:r>
              <a:rPr sz="2000" dirty="0"/>
              <a:t> locales</a:t>
            </a:r>
          </a:p>
          <a:p>
            <a:pPr marL="307975" indent="-307975">
              <a:spcBef>
                <a:spcPts val="500"/>
              </a:spcBef>
              <a:buClr>
                <a:srgbClr val="65A000"/>
              </a:buClr>
              <a:buSzPct val="100000"/>
              <a:buFont typeface="Arial"/>
              <a:buChar char="•"/>
              <a:defRPr sz="2200">
                <a:solidFill>
                  <a:schemeClr val="tx1"/>
                </a:solidFill>
                <a:latin typeface="Source Sans Pro"/>
                <a:ea typeface="Source Sans Pro Regular"/>
                <a:cs typeface="Arial"/>
                <a:sym typeface="Source Sans Pro Regular"/>
              </a:defRPr>
            </a:pPr>
            <a:r>
              <a:rPr sz="2000" dirty="0" err="1"/>
              <a:t>Capacités</a:t>
            </a:r>
            <a:r>
              <a:rPr sz="2000" dirty="0"/>
              <a:t> </a:t>
            </a:r>
            <a:r>
              <a:rPr sz="2000" dirty="0" err="1"/>
              <a:t>d’intervention</a:t>
            </a:r>
            <a:r>
              <a:rPr sz="2000" dirty="0"/>
              <a:t> </a:t>
            </a:r>
            <a:r>
              <a:rPr sz="2000" dirty="0" err="1"/>
              <a:t>nationales</a:t>
            </a:r>
            <a:endParaRPr sz="2000" dirty="0"/>
          </a:p>
          <a:p>
            <a:pPr marL="307975" indent="-307975">
              <a:spcBef>
                <a:spcPts val="500"/>
              </a:spcBef>
              <a:buClr>
                <a:srgbClr val="65A000"/>
              </a:buClr>
              <a:buSzPct val="100000"/>
              <a:buFont typeface="Arial"/>
              <a:buChar char="•"/>
              <a:defRPr sz="2200">
                <a:solidFill>
                  <a:schemeClr val="tx1"/>
                </a:solidFill>
                <a:latin typeface="Source Sans Pro"/>
                <a:ea typeface="Source Sans Pro Regular"/>
                <a:cs typeface="Arial"/>
                <a:sym typeface="Source Sans Pro Regular"/>
              </a:defRPr>
            </a:pPr>
            <a:r>
              <a:rPr sz="2000" dirty="0" err="1"/>
              <a:t>Ressources</a:t>
            </a:r>
            <a:r>
              <a:rPr sz="2000" dirty="0"/>
              <a:t> </a:t>
            </a:r>
            <a:r>
              <a:rPr sz="2000" dirty="0" err="1"/>
              <a:t>financières</a:t>
            </a:r>
            <a:endParaRPr sz="2000" dirty="0"/>
          </a:p>
          <a:p>
            <a:pPr marL="307975" indent="-307975">
              <a:spcBef>
                <a:spcPts val="500"/>
              </a:spcBef>
              <a:buClr>
                <a:srgbClr val="65A000"/>
              </a:buClr>
              <a:buSzPct val="100000"/>
              <a:buFont typeface="Arial"/>
              <a:buChar char="•"/>
              <a:defRPr sz="2200">
                <a:solidFill>
                  <a:schemeClr val="tx1"/>
                </a:solidFill>
                <a:latin typeface="Source Sans Pro"/>
                <a:ea typeface="Source Sans Pro Regular"/>
                <a:cs typeface="Arial"/>
                <a:sym typeface="Source Sans Pro Regular"/>
              </a:defRPr>
            </a:pPr>
            <a:r>
              <a:rPr sz="2000" dirty="0"/>
              <a:t>Attention des </a:t>
            </a:r>
            <a:r>
              <a:rPr sz="2000" dirty="0" err="1"/>
              <a:t>médias</a:t>
            </a:r>
            <a:r>
              <a:rPr sz="2000" dirty="0"/>
              <a:t>, </a:t>
            </a:r>
            <a:r>
              <a:rPr sz="2000" dirty="0" err="1"/>
              <a:t>inquiétudes</a:t>
            </a:r>
            <a:r>
              <a:rPr sz="2000" dirty="0"/>
              <a:t> de la population et </a:t>
            </a:r>
            <a:r>
              <a:rPr sz="2000" dirty="0" err="1"/>
              <a:t>volonté</a:t>
            </a:r>
            <a:r>
              <a:rPr sz="2000" dirty="0"/>
              <a:t> politique</a:t>
            </a:r>
          </a:p>
          <a:p>
            <a:pPr marL="307975" indent="-307975">
              <a:spcBef>
                <a:spcPts val="500"/>
              </a:spcBef>
              <a:buClr>
                <a:srgbClr val="65A000"/>
              </a:buClr>
              <a:buSzPct val="100000"/>
              <a:buFont typeface="Arial"/>
              <a:buChar char="•"/>
              <a:defRPr sz="2200">
                <a:solidFill>
                  <a:schemeClr val="tx1"/>
                </a:solidFill>
                <a:latin typeface="Source Sans Pro"/>
                <a:ea typeface="Source Sans Pro Regular"/>
                <a:cs typeface="Arial"/>
                <a:sym typeface="Source Sans Pro Regular"/>
              </a:defRPr>
            </a:pPr>
            <a:r>
              <a:rPr sz="2000" dirty="0" err="1"/>
              <a:t>Décisions</a:t>
            </a:r>
            <a:r>
              <a:rPr sz="2000" dirty="0"/>
              <a:t> de la direction</a:t>
            </a:r>
            <a:endParaRPr sz="2000" dirty="0">
              <a:solidFill>
                <a:schemeClr val="tx1"/>
              </a:solidFill>
              <a:latin typeface="Source Sans Pro"/>
              <a:ea typeface="Source Sans Pro Regular"/>
              <a:cs typeface="Arial"/>
            </a:endParaRPr>
          </a:p>
        </p:txBody>
      </p:sp>
      <p:sp>
        <p:nvSpPr>
          <p:cNvPr id="9" name="Rectangle 8"/>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a:sym typeface="Source Sans Pro Bold"/>
              </a:rPr>
              <a:t>4.1. Mobilisation </a:t>
            </a:r>
            <a:r>
              <a:t>et prédéploiement des EIR</a:t>
            </a:r>
          </a:p>
        </p:txBody>
      </p:sp>
      <p:sp>
        <p:nvSpPr>
          <p:cNvPr id="2" name="Slide Number Placeholder 1">
            <a:extLst>
              <a:ext uri="{FF2B5EF4-FFF2-40B4-BE49-F238E27FC236}">
                <a16:creationId xmlns:a16="http://schemas.microsoft.com/office/drawing/2014/main" id="{41125BEF-784E-CF29-8C07-72134336C643}"/>
              </a:ext>
            </a:extLst>
          </p:cNvPr>
          <p:cNvSpPr>
            <a:spLocks noGrp="1"/>
          </p:cNvSpPr>
          <p:nvPr>
            <p:ph type="sldNum" sz="quarter" idx="2"/>
          </p:nvPr>
        </p:nvSpPr>
        <p:spPr>
          <a:xfrm>
            <a:off x="11647815" y="6476469"/>
            <a:ext cx="541832" cy="382671"/>
          </a:xfrm>
        </p:spPr>
        <p:txBody>
          <a:bodyPr lIns="91440" tIns="45720" rIns="91440" bIns="45720" anchor="t"/>
          <a:lstStyle/>
          <a:p>
            <a:pPr algn="r"/>
            <a:fld id="{86CB4B4D-7CA3-9044-876B-883B54F8677D}" type="slidenum">
              <a:rPr lang="en-US" sz="1200">
                <a:solidFill>
                  <a:srgbClr val="7F7F7F"/>
                </a:solidFill>
              </a:rPr>
              <a:pPr algn="r"/>
              <a:t>15</a:t>
            </a:fld>
            <a:endParaRPr sz="1200">
              <a:solidFill>
                <a:srgbClr val="7F7F7F"/>
              </a:solidFill>
            </a:endParaRPr>
          </a:p>
        </p:txBody>
      </p:sp>
    </p:spTree>
    <p:extLst>
      <p:ext uri="{BB962C8B-B14F-4D97-AF65-F5344CB8AC3E}">
        <p14:creationId xmlns:p14="http://schemas.microsoft.com/office/powerpoint/2010/main" val="33010359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792" y="798324"/>
            <a:ext cx="7893866" cy="404043"/>
          </a:xfrm>
          <a:prstGeom prst="rect">
            <a:avLst/>
          </a:prstGeom>
        </p:spPr>
        <p:txBody>
          <a:bodyPr vert="horz" wrap="square" lIns="0" tIns="16087" rIns="0" bIns="0" numCol="1" anchor="ctr" anchorCtr="0" compatLnSpc="1">
            <a:prstTxWarp prst="textNoShape">
              <a:avLst/>
            </a:prstTxWarp>
            <a:spAutoFit/>
          </a:bodyPr>
          <a:lstStyle/>
          <a:p>
            <a:pPr marL="16933" defTabSz="914400">
              <a:spcBef>
                <a:spcPct val="0"/>
              </a:spcBef>
              <a:defRPr sz="2800" b="1" kern="1200">
                <a:solidFill>
                  <a:srgbClr val="951D19"/>
                </a:solidFill>
                <a:latin typeface="Source Sans Pro Regular"/>
                <a:ea typeface="+mj-ea"/>
                <a:cs typeface="Arial" pitchFamily="34" charset="0"/>
              </a:defRPr>
            </a:pPr>
            <a:r>
              <a:t>Critères de décision relatifs à la mobilisation</a:t>
            </a:r>
            <a:endParaRPr sz="2800" b="1" kern="1200">
              <a:solidFill>
                <a:srgbClr val="951D19"/>
              </a:solidFill>
              <a:latin typeface="Source Sans Pro Regular"/>
              <a:ea typeface="+mj-ea"/>
              <a:cs typeface="Arial" pitchFamily="34" charset="0"/>
            </a:endParaRPr>
          </a:p>
        </p:txBody>
      </p:sp>
      <p:pic>
        <p:nvPicPr>
          <p:cNvPr id="3" name="object 3"/>
          <p:cNvPicPr/>
          <p:nvPr/>
        </p:nvPicPr>
        <p:blipFill>
          <a:blip r:embed="rId3" cstate="print"/>
          <a:stretch>
            <a:fillRect/>
          </a:stretch>
        </p:blipFill>
        <p:spPr>
          <a:xfrm>
            <a:off x="0" y="2379555"/>
            <a:ext cx="12103947" cy="2907115"/>
          </a:xfrm>
          <a:prstGeom prst="rect">
            <a:avLst/>
          </a:prstGeom>
        </p:spPr>
      </p:pic>
      <p:sp>
        <p:nvSpPr>
          <p:cNvPr id="4" name="object 4"/>
          <p:cNvSpPr txBox="1"/>
          <p:nvPr/>
        </p:nvSpPr>
        <p:spPr>
          <a:xfrm>
            <a:off x="574496" y="3061367"/>
            <a:ext cx="1728893" cy="1340560"/>
          </a:xfrm>
          <a:prstGeom prst="rect">
            <a:avLst/>
          </a:prstGeom>
        </p:spPr>
        <p:txBody>
          <a:bodyPr vert="horz" wrap="square" lIns="0" tIns="66040" rIns="0" bIns="0">
            <a:spAutoFit/>
          </a:bodyPr>
          <a:lstStyle/>
          <a:p>
            <a:pPr algn="ctr" hangingPunct="1">
              <a:spcBef>
                <a:spcPts val="520"/>
              </a:spcBef>
              <a:defRPr sz="1733" b="1" kern="1200">
                <a:solidFill>
                  <a:srgbClr val="4BACC6">
                    <a:lumMod val="50000"/>
                  </a:srgbClr>
                </a:solidFill>
                <a:latin typeface="Source Sans Pro Regular"/>
                <a:ea typeface="+mn-ea"/>
                <a:cs typeface="Arial"/>
              </a:defRPr>
            </a:pPr>
            <a:r>
              <a:rPr sz="1400" dirty="0" err="1"/>
              <a:t>Vérification</a:t>
            </a:r>
            <a:r>
              <a:rPr sz="1400" dirty="0"/>
              <a:t> de </a:t>
            </a:r>
            <a:r>
              <a:rPr sz="1400" dirty="0" err="1"/>
              <a:t>l’alerte</a:t>
            </a:r>
            <a:endParaRPr sz="1400" kern="1200" dirty="0">
              <a:solidFill>
                <a:srgbClr val="4BACC6">
                  <a:lumMod val="50000"/>
                </a:srgbClr>
              </a:solidFill>
              <a:latin typeface="Source Sans Pro Regular"/>
              <a:ea typeface="+mn-ea"/>
              <a:cs typeface="Arial"/>
            </a:endParaRPr>
          </a:p>
          <a:p>
            <a:pPr marL="22859" marR="15240" algn="ctr" hangingPunct="1">
              <a:lnSpc>
                <a:spcPct val="85600"/>
              </a:lnSpc>
              <a:spcBef>
                <a:spcPts val="687"/>
              </a:spcBef>
              <a:defRPr sz="1733" kern="1200">
                <a:solidFill>
                  <a:srgbClr val="4BACC6">
                    <a:lumMod val="50000"/>
                  </a:srgbClr>
                </a:solidFill>
                <a:latin typeface="Source Sans Pro Regular"/>
                <a:ea typeface="+mn-ea"/>
                <a:cs typeface="Arial MT"/>
              </a:defRPr>
            </a:pPr>
            <a:r>
              <a:rPr sz="1400" dirty="0"/>
              <a:t>Les </a:t>
            </a:r>
            <a:r>
              <a:rPr sz="1400" dirty="0" err="1"/>
              <a:t>informations</a:t>
            </a:r>
            <a:r>
              <a:rPr sz="1400" dirty="0"/>
              <a:t> </a:t>
            </a:r>
            <a:r>
              <a:rPr sz="1400" dirty="0" err="1"/>
              <a:t>sont-elles</a:t>
            </a:r>
            <a:r>
              <a:rPr sz="1400" dirty="0"/>
              <a:t> </a:t>
            </a:r>
            <a:r>
              <a:rPr sz="1400" dirty="0" err="1"/>
              <a:t>exactes</a:t>
            </a:r>
            <a:r>
              <a:rPr sz="1400" dirty="0"/>
              <a:t> et </a:t>
            </a:r>
            <a:r>
              <a:rPr sz="1400" dirty="0" err="1"/>
              <a:t>proviennent-elles</a:t>
            </a:r>
            <a:r>
              <a:rPr sz="1400" dirty="0"/>
              <a:t> </a:t>
            </a:r>
            <a:r>
              <a:rPr sz="1400" dirty="0" err="1"/>
              <a:t>d’une</a:t>
            </a:r>
            <a:r>
              <a:rPr sz="1400" dirty="0"/>
              <a:t> source </a:t>
            </a:r>
            <a:r>
              <a:rPr sz="1400" dirty="0" err="1"/>
              <a:t>fiable</a:t>
            </a:r>
            <a:r>
              <a:rPr sz="1400" dirty="0"/>
              <a:t> ?</a:t>
            </a:r>
            <a:endParaRPr sz="1400" kern="1200" dirty="0">
              <a:solidFill>
                <a:srgbClr val="4BACC6">
                  <a:lumMod val="50000"/>
                </a:srgbClr>
              </a:solidFill>
              <a:latin typeface="Source Sans Pro Regular"/>
              <a:ea typeface="+mn-ea"/>
              <a:cs typeface="Arial MT"/>
            </a:endParaRPr>
          </a:p>
        </p:txBody>
      </p:sp>
      <p:sp>
        <p:nvSpPr>
          <p:cNvPr id="5" name="object 5"/>
          <p:cNvSpPr txBox="1"/>
          <p:nvPr/>
        </p:nvSpPr>
        <p:spPr>
          <a:xfrm>
            <a:off x="2864289" y="2632530"/>
            <a:ext cx="1708573" cy="2321598"/>
          </a:xfrm>
          <a:prstGeom prst="rect">
            <a:avLst/>
          </a:prstGeom>
        </p:spPr>
        <p:txBody>
          <a:bodyPr vert="horz" wrap="square" lIns="0" tIns="55880" rIns="0" bIns="0">
            <a:spAutoFit/>
          </a:bodyPr>
          <a:lstStyle/>
          <a:p>
            <a:pPr marL="297173" marR="282780" algn="ctr" hangingPunct="1">
              <a:lnSpc>
                <a:spcPts val="1773"/>
              </a:lnSpc>
              <a:spcBef>
                <a:spcPts val="440"/>
              </a:spcBef>
              <a:defRPr sz="1733" b="1" kern="1200">
                <a:solidFill>
                  <a:srgbClr val="4BACC6">
                    <a:lumMod val="50000"/>
                  </a:srgbClr>
                </a:solidFill>
                <a:latin typeface="Source Sans Pro Regular"/>
                <a:ea typeface="+mn-ea"/>
                <a:cs typeface="Arial"/>
              </a:defRPr>
            </a:pPr>
            <a:r>
              <a:rPr sz="1400" dirty="0" err="1"/>
              <a:t>Déclencheurs</a:t>
            </a:r>
            <a:r>
              <a:rPr sz="1400" dirty="0"/>
              <a:t> de situation </a:t>
            </a:r>
            <a:r>
              <a:rPr sz="1400" dirty="0" err="1"/>
              <a:t>d’urgence</a:t>
            </a:r>
            <a:endParaRPr sz="1400" kern="1200" dirty="0">
              <a:solidFill>
                <a:srgbClr val="4BACC6">
                  <a:lumMod val="50000"/>
                </a:srgbClr>
              </a:solidFill>
              <a:latin typeface="Source Sans Pro Regular"/>
              <a:ea typeface="+mn-ea"/>
              <a:cs typeface="Arial"/>
            </a:endParaRPr>
          </a:p>
          <a:p>
            <a:pPr marL="16933" marR="6773" algn="ctr" hangingPunct="1">
              <a:lnSpc>
                <a:spcPct val="85500"/>
              </a:lnSpc>
              <a:spcBef>
                <a:spcPts val="700"/>
              </a:spcBef>
              <a:defRPr sz="1733" kern="1200">
                <a:solidFill>
                  <a:srgbClr val="4BACC6">
                    <a:lumMod val="50000"/>
                  </a:srgbClr>
                </a:solidFill>
                <a:latin typeface="Source Sans Pro Regular"/>
                <a:ea typeface="+mn-ea"/>
                <a:cs typeface="Arial MT"/>
              </a:defRPr>
            </a:pPr>
            <a:r>
              <a:rPr sz="1400" dirty="0"/>
              <a:t>Le </a:t>
            </a:r>
            <a:r>
              <a:rPr sz="1400" dirty="0" err="1"/>
              <a:t>déploiement</a:t>
            </a:r>
            <a:r>
              <a:rPr sz="1400" dirty="0"/>
              <a:t> de </a:t>
            </a:r>
            <a:r>
              <a:rPr sz="1400" dirty="0" err="1"/>
              <a:t>l’EIR</a:t>
            </a:r>
            <a:r>
              <a:rPr sz="1400" dirty="0"/>
              <a:t> </a:t>
            </a:r>
            <a:r>
              <a:rPr sz="1400" dirty="0" err="1"/>
              <a:t>est</a:t>
            </a:r>
            <a:r>
              <a:rPr sz="1400" dirty="0"/>
              <a:t>-il </a:t>
            </a:r>
            <a:r>
              <a:rPr sz="1400" dirty="0" err="1"/>
              <a:t>conforme</a:t>
            </a:r>
            <a:r>
              <a:rPr sz="1400" dirty="0"/>
              <a:t> aux directives </a:t>
            </a:r>
            <a:r>
              <a:rPr sz="1400" dirty="0" err="1"/>
              <a:t>nationales</a:t>
            </a:r>
            <a:r>
              <a:rPr sz="1400" dirty="0"/>
              <a:t> et/</a:t>
            </a:r>
            <a:r>
              <a:rPr sz="1400" dirty="0" err="1"/>
              <a:t>ou</a:t>
            </a:r>
            <a:r>
              <a:rPr sz="1400" dirty="0"/>
              <a:t> </a:t>
            </a:r>
            <a:r>
              <a:rPr sz="1400" dirty="0" err="1"/>
              <a:t>est</a:t>
            </a:r>
            <a:r>
              <a:rPr sz="1400" dirty="0"/>
              <a:t>-il </a:t>
            </a:r>
            <a:r>
              <a:rPr sz="1400" dirty="0" err="1"/>
              <a:t>justifié</a:t>
            </a:r>
            <a:r>
              <a:rPr sz="1400" dirty="0"/>
              <a:t> par </a:t>
            </a:r>
            <a:r>
              <a:rPr sz="1400" dirty="0" err="1"/>
              <a:t>l'un</a:t>
            </a:r>
            <a:r>
              <a:rPr sz="1400" dirty="0"/>
              <a:t> des </a:t>
            </a:r>
            <a:r>
              <a:rPr sz="1400" dirty="0" err="1"/>
              <a:t>déclencheurs</a:t>
            </a:r>
            <a:r>
              <a:rPr sz="1400" dirty="0"/>
              <a:t> de </a:t>
            </a:r>
            <a:r>
              <a:rPr sz="1400" dirty="0" err="1"/>
              <a:t>mobilisation</a:t>
            </a:r>
            <a:r>
              <a:rPr sz="1400" dirty="0"/>
              <a:t> </a:t>
            </a:r>
            <a:r>
              <a:rPr sz="1400" dirty="0" err="1"/>
              <a:t>prédéterminés</a:t>
            </a:r>
            <a:r>
              <a:rPr sz="1400" dirty="0"/>
              <a:t> ?</a:t>
            </a:r>
            <a:endParaRPr sz="1400" kern="1200" dirty="0">
              <a:solidFill>
                <a:srgbClr val="4BACC6">
                  <a:lumMod val="50000"/>
                </a:srgbClr>
              </a:solidFill>
              <a:latin typeface="Source Sans Pro Regular"/>
              <a:ea typeface="+mn-ea"/>
              <a:cs typeface="Arial MT"/>
            </a:endParaRPr>
          </a:p>
        </p:txBody>
      </p:sp>
      <p:sp>
        <p:nvSpPr>
          <p:cNvPr id="6" name="object 6"/>
          <p:cNvSpPr txBox="1"/>
          <p:nvPr/>
        </p:nvSpPr>
        <p:spPr>
          <a:xfrm>
            <a:off x="5261795" y="2686968"/>
            <a:ext cx="1686560" cy="2212722"/>
          </a:xfrm>
          <a:prstGeom prst="rect">
            <a:avLst/>
          </a:prstGeom>
        </p:spPr>
        <p:txBody>
          <a:bodyPr vert="horz" wrap="square" lIns="0" tIns="55880" rIns="0" bIns="0">
            <a:spAutoFit/>
          </a:bodyPr>
          <a:lstStyle/>
          <a:p>
            <a:pPr marL="226054" marR="165943" indent="-49105" algn="ctr" hangingPunct="1">
              <a:lnSpc>
                <a:spcPts val="1773"/>
              </a:lnSpc>
              <a:spcBef>
                <a:spcPts val="440"/>
              </a:spcBef>
              <a:defRPr sz="1733" b="1" kern="1200">
                <a:solidFill>
                  <a:srgbClr val="4BACC6">
                    <a:lumMod val="50000"/>
                  </a:srgbClr>
                </a:solidFill>
                <a:latin typeface="Source Sans Pro Regular"/>
                <a:ea typeface="+mn-ea"/>
                <a:cs typeface="Arial"/>
              </a:defRPr>
            </a:pPr>
            <a:r>
              <a:rPr sz="1400" dirty="0" err="1"/>
              <a:t>Autorité</a:t>
            </a:r>
            <a:r>
              <a:rPr sz="1400" dirty="0"/>
              <a:t> </a:t>
            </a:r>
            <a:r>
              <a:rPr sz="1400" dirty="0" err="1"/>
              <a:t>ou</a:t>
            </a:r>
            <a:r>
              <a:rPr sz="1400" dirty="0"/>
              <a:t> administration de santé </a:t>
            </a:r>
            <a:r>
              <a:rPr sz="1400" dirty="0" err="1"/>
              <a:t>publique</a:t>
            </a:r>
            <a:endParaRPr sz="1400" kern="1200" dirty="0">
              <a:solidFill>
                <a:srgbClr val="4BACC6">
                  <a:lumMod val="50000"/>
                </a:srgbClr>
              </a:solidFill>
              <a:latin typeface="Source Sans Pro Regular"/>
              <a:ea typeface="+mn-ea"/>
              <a:cs typeface="Arial"/>
            </a:endParaRPr>
          </a:p>
          <a:p>
            <a:pPr marL="16933" marR="6773" indent="-847" algn="ctr" hangingPunct="1">
              <a:lnSpc>
                <a:spcPts val="1773"/>
              </a:lnSpc>
              <a:spcBef>
                <a:spcPts val="720"/>
              </a:spcBef>
              <a:defRPr sz="1733" kern="1200">
                <a:solidFill>
                  <a:srgbClr val="4BACC6">
                    <a:lumMod val="50000"/>
                  </a:srgbClr>
                </a:solidFill>
                <a:latin typeface="Source Sans Pro Regular"/>
                <a:ea typeface="+mn-ea"/>
                <a:cs typeface="Arial MT"/>
              </a:defRPr>
            </a:pPr>
            <a:r>
              <a:rPr sz="1400" dirty="0"/>
              <a:t>Une invitation </a:t>
            </a:r>
            <a:r>
              <a:rPr sz="1400" dirty="0" err="1"/>
              <a:t>ou</a:t>
            </a:r>
            <a:r>
              <a:rPr sz="1400" dirty="0"/>
              <a:t> </a:t>
            </a:r>
            <a:r>
              <a:rPr sz="1400" dirty="0" err="1"/>
              <a:t>une</a:t>
            </a:r>
            <a:r>
              <a:rPr sz="1400" dirty="0"/>
              <a:t> </a:t>
            </a:r>
            <a:r>
              <a:rPr sz="1400" dirty="0" err="1"/>
              <a:t>demande</a:t>
            </a:r>
            <a:r>
              <a:rPr sz="1400" dirty="0"/>
              <a:t> </a:t>
            </a:r>
            <a:r>
              <a:rPr sz="1400" dirty="0" err="1"/>
              <a:t>officielle</a:t>
            </a:r>
            <a:r>
              <a:rPr sz="1400" dirty="0"/>
              <a:t> </a:t>
            </a:r>
            <a:r>
              <a:rPr sz="1400" dirty="0" err="1"/>
              <a:t>est-elle</a:t>
            </a:r>
            <a:r>
              <a:rPr sz="1400" dirty="0"/>
              <a:t> </a:t>
            </a:r>
            <a:r>
              <a:rPr sz="1400" dirty="0" err="1"/>
              <a:t>nécessaire</a:t>
            </a:r>
            <a:r>
              <a:rPr sz="1400" dirty="0"/>
              <a:t> pour le </a:t>
            </a:r>
            <a:r>
              <a:rPr sz="1400" dirty="0" err="1"/>
              <a:t>déploiement</a:t>
            </a:r>
            <a:r>
              <a:rPr sz="1400" dirty="0"/>
              <a:t> de </a:t>
            </a:r>
            <a:r>
              <a:rPr sz="1400" dirty="0" err="1"/>
              <a:t>l’EIR</a:t>
            </a:r>
            <a:r>
              <a:rPr sz="1400" dirty="0"/>
              <a:t> ?</a:t>
            </a:r>
            <a:endParaRPr sz="1400" kern="1200" dirty="0">
              <a:solidFill>
                <a:srgbClr val="4BACC6">
                  <a:lumMod val="50000"/>
                </a:srgbClr>
              </a:solidFill>
              <a:latin typeface="Source Sans Pro Regular"/>
              <a:ea typeface="+mn-ea"/>
              <a:cs typeface="Arial MT"/>
            </a:endParaRPr>
          </a:p>
        </p:txBody>
      </p:sp>
      <p:sp>
        <p:nvSpPr>
          <p:cNvPr id="7" name="object 7"/>
          <p:cNvSpPr txBox="1"/>
          <p:nvPr/>
        </p:nvSpPr>
        <p:spPr>
          <a:xfrm>
            <a:off x="7718553" y="2897327"/>
            <a:ext cx="1339425" cy="1668641"/>
          </a:xfrm>
          <a:prstGeom prst="rect">
            <a:avLst/>
          </a:prstGeom>
        </p:spPr>
        <p:txBody>
          <a:bodyPr vert="horz" wrap="square" lIns="0" tIns="65193" rIns="0" bIns="0">
            <a:spAutoFit/>
          </a:bodyPr>
          <a:lstStyle/>
          <a:p>
            <a:pPr marL="1693" algn="ctr" hangingPunct="1">
              <a:spcBef>
                <a:spcPts val="513"/>
              </a:spcBef>
              <a:defRPr sz="1733" b="1" kern="1200">
                <a:solidFill>
                  <a:srgbClr val="4BACC6">
                    <a:lumMod val="50000"/>
                  </a:srgbClr>
                </a:solidFill>
                <a:latin typeface="Source Sans Pro Regular"/>
                <a:ea typeface="+mn-ea"/>
                <a:cs typeface="Arial"/>
              </a:defRPr>
            </a:pPr>
            <a:r>
              <a:rPr sz="1400"/>
              <a:t>Financement</a:t>
            </a:r>
            <a:endParaRPr sz="1400" kern="1200">
              <a:solidFill>
                <a:srgbClr val="4BACC6">
                  <a:lumMod val="50000"/>
                </a:srgbClr>
              </a:solidFill>
              <a:latin typeface="Source Sans Pro Regular"/>
              <a:ea typeface="+mn-ea"/>
              <a:cs typeface="Arial"/>
            </a:endParaRPr>
          </a:p>
          <a:p>
            <a:pPr marL="16933" marR="6773" algn="ctr" hangingPunct="1">
              <a:lnSpc>
                <a:spcPct val="85600"/>
              </a:lnSpc>
              <a:spcBef>
                <a:spcPts val="687"/>
              </a:spcBef>
              <a:defRPr sz="1733" kern="1200">
                <a:solidFill>
                  <a:srgbClr val="4BACC6">
                    <a:lumMod val="50000"/>
                  </a:srgbClr>
                </a:solidFill>
                <a:latin typeface="Source Sans Pro Regular"/>
                <a:ea typeface="+mn-ea"/>
                <a:cs typeface="Arial MT"/>
              </a:defRPr>
            </a:pPr>
            <a:r>
              <a:rPr sz="1400"/>
              <a:t>Les fonds et les ressources nécessaires à la mise en œuvre de l’intervention sont-ils disponibles ?</a:t>
            </a:r>
            <a:endParaRPr sz="1400" kern="1200">
              <a:solidFill>
                <a:srgbClr val="4BACC6">
                  <a:lumMod val="50000"/>
                </a:srgbClr>
              </a:solidFill>
              <a:latin typeface="Source Sans Pro Regular"/>
              <a:ea typeface="+mn-ea"/>
              <a:cs typeface="Arial MT"/>
            </a:endParaRPr>
          </a:p>
        </p:txBody>
      </p:sp>
      <p:sp>
        <p:nvSpPr>
          <p:cNvPr id="8" name="object 8"/>
          <p:cNvSpPr txBox="1"/>
          <p:nvPr/>
        </p:nvSpPr>
        <p:spPr>
          <a:xfrm>
            <a:off x="9906761" y="2866355"/>
            <a:ext cx="1691640" cy="1853948"/>
          </a:xfrm>
          <a:prstGeom prst="rect">
            <a:avLst/>
          </a:prstGeom>
        </p:spPr>
        <p:txBody>
          <a:bodyPr vert="horz" wrap="square" lIns="0" tIns="65193" rIns="0" bIns="0">
            <a:spAutoFit/>
          </a:bodyPr>
          <a:lstStyle/>
          <a:p>
            <a:pPr marL="847" algn="ctr" hangingPunct="1">
              <a:spcBef>
                <a:spcPts val="513"/>
              </a:spcBef>
              <a:defRPr sz="1733" b="1" kern="1200">
                <a:solidFill>
                  <a:srgbClr val="4BACC6">
                    <a:lumMod val="50000"/>
                  </a:srgbClr>
                </a:solidFill>
                <a:latin typeface="Source Sans Pro Regular"/>
                <a:ea typeface="+mn-ea"/>
                <a:cs typeface="Arial"/>
              </a:defRPr>
            </a:pPr>
            <a:r>
              <a:rPr sz="1400" dirty="0" err="1"/>
              <a:t>Risques</a:t>
            </a:r>
            <a:r>
              <a:rPr sz="1400" dirty="0"/>
              <a:t> </a:t>
            </a:r>
            <a:r>
              <a:rPr sz="1400" dirty="0" err="1"/>
              <a:t>encourus</a:t>
            </a:r>
            <a:endParaRPr sz="1400" kern="1200" dirty="0">
              <a:solidFill>
                <a:srgbClr val="4BACC6">
                  <a:lumMod val="50000"/>
                </a:srgbClr>
              </a:solidFill>
              <a:latin typeface="Source Sans Pro Regular"/>
              <a:ea typeface="+mn-ea"/>
              <a:cs typeface="Arial"/>
            </a:endParaRPr>
          </a:p>
          <a:p>
            <a:pPr marL="16933" marR="6773" indent="11853" algn="ctr" hangingPunct="1">
              <a:lnSpc>
                <a:spcPct val="85600"/>
              </a:lnSpc>
              <a:spcBef>
                <a:spcPts val="687"/>
              </a:spcBef>
              <a:defRPr sz="1733" kern="1200">
                <a:solidFill>
                  <a:srgbClr val="4BACC6">
                    <a:lumMod val="50000"/>
                  </a:srgbClr>
                </a:solidFill>
                <a:latin typeface="Source Sans Pro Regular"/>
                <a:ea typeface="+mn-ea"/>
                <a:cs typeface="Arial MT"/>
              </a:defRPr>
            </a:pPr>
            <a:r>
              <a:rPr sz="1400" dirty="0" err="1"/>
              <a:t>Gravité</a:t>
            </a:r>
            <a:r>
              <a:rPr sz="1400" dirty="0"/>
              <a:t> de la </a:t>
            </a:r>
            <a:r>
              <a:rPr sz="1400" dirty="0" err="1"/>
              <a:t>maladie</a:t>
            </a:r>
            <a:r>
              <a:rPr sz="1400" dirty="0"/>
              <a:t>,  </a:t>
            </a:r>
            <a:r>
              <a:rPr sz="1400" dirty="0" err="1"/>
              <a:t>risques</a:t>
            </a:r>
            <a:r>
              <a:rPr sz="1400" dirty="0"/>
              <a:t> de transmission,  </a:t>
            </a:r>
            <a:r>
              <a:rPr sz="1400" dirty="0" err="1"/>
              <a:t>ampleur</a:t>
            </a:r>
            <a:r>
              <a:rPr sz="1400" dirty="0"/>
              <a:t> de la </a:t>
            </a:r>
            <a:r>
              <a:rPr sz="1400" dirty="0" err="1"/>
              <a:t>flambée</a:t>
            </a:r>
            <a:r>
              <a:rPr sz="1400" dirty="0"/>
              <a:t>, </a:t>
            </a:r>
            <a:r>
              <a:rPr sz="1400" dirty="0" err="1"/>
              <a:t>capacités</a:t>
            </a:r>
            <a:r>
              <a:rPr sz="1400" dirty="0"/>
              <a:t> </a:t>
            </a:r>
            <a:r>
              <a:rPr sz="1400" dirty="0" err="1"/>
              <a:t>d’intervention</a:t>
            </a:r>
            <a:r>
              <a:rPr sz="1400" dirty="0"/>
              <a:t> locales, </a:t>
            </a:r>
            <a:r>
              <a:rPr sz="1400" dirty="0" err="1"/>
              <a:t>capacités</a:t>
            </a:r>
            <a:r>
              <a:rPr sz="1400" dirty="0"/>
              <a:t> de </a:t>
            </a:r>
            <a:r>
              <a:rPr sz="1400" dirty="0" err="1"/>
              <a:t>l’EIR</a:t>
            </a:r>
            <a:r>
              <a:rPr sz="1400" dirty="0"/>
              <a:t> </a:t>
            </a:r>
            <a:r>
              <a:rPr sz="1400" dirty="0" err="1"/>
              <a:t>nationale</a:t>
            </a:r>
            <a:r>
              <a:rPr sz="1400" dirty="0"/>
              <a:t> ?</a:t>
            </a:r>
            <a:endParaRPr sz="1400" kern="1200" dirty="0">
              <a:solidFill>
                <a:srgbClr val="4BACC6">
                  <a:lumMod val="50000"/>
                </a:srgbClr>
              </a:solidFill>
              <a:latin typeface="Source Sans Pro Regular"/>
              <a:ea typeface="+mn-ea"/>
              <a:cs typeface="Arial MT"/>
            </a:endParaRPr>
          </a:p>
        </p:txBody>
      </p:sp>
      <p:sp>
        <p:nvSpPr>
          <p:cNvPr id="9" name="Rectangle 8"/>
          <p:cNvSpPr/>
          <p:nvPr/>
        </p:nvSpPr>
        <p:spPr>
          <a:xfrm>
            <a:off x="499959" y="1446798"/>
            <a:ext cx="11034350" cy="707886"/>
          </a:xfrm>
          <a:prstGeom prst="rect">
            <a:avLst/>
          </a:prstGeom>
        </p:spPr>
        <p:txBody>
          <a:bodyPr wrap="square" lIns="91440" tIns="45720" rIns="91440" bIns="45720" anchor="t">
            <a:spAutoFit/>
          </a:bodyPr>
          <a:lstStyle/>
          <a:p>
            <a:pPr hangingPunct="1">
              <a:defRPr sz="2000" b="1" kern="1200">
                <a:latin typeface="Source Sans Pro Regular"/>
                <a:ea typeface="+mn-ea"/>
                <a:cs typeface="Arial"/>
              </a:defRPr>
            </a:pPr>
            <a:r>
              <a:rPr sz="2000" dirty="0">
                <a:solidFill>
                  <a:srgbClr val="65A000"/>
                </a:solidFill>
              </a:rPr>
              <a:t>Les </a:t>
            </a:r>
            <a:r>
              <a:rPr sz="2000" dirty="0" err="1">
                <a:solidFill>
                  <a:srgbClr val="65A000"/>
                </a:solidFill>
              </a:rPr>
              <a:t>critères</a:t>
            </a:r>
            <a:r>
              <a:rPr sz="2000" dirty="0">
                <a:solidFill>
                  <a:srgbClr val="65A000"/>
                </a:solidFill>
              </a:rPr>
              <a:t> </a:t>
            </a:r>
            <a:r>
              <a:rPr sz="2000" dirty="0" err="1">
                <a:solidFill>
                  <a:srgbClr val="65A000"/>
                </a:solidFill>
              </a:rPr>
              <a:t>utilisés</a:t>
            </a:r>
            <a:r>
              <a:rPr sz="2000" dirty="0">
                <a:solidFill>
                  <a:srgbClr val="65A000"/>
                </a:solidFill>
              </a:rPr>
              <a:t> pour </a:t>
            </a:r>
            <a:r>
              <a:rPr sz="2000" dirty="0" err="1">
                <a:solidFill>
                  <a:srgbClr val="65A000"/>
                </a:solidFill>
              </a:rPr>
              <a:t>décider</a:t>
            </a:r>
            <a:r>
              <a:rPr sz="2000" dirty="0">
                <a:solidFill>
                  <a:srgbClr val="65A000"/>
                </a:solidFill>
              </a:rPr>
              <a:t> de mobiliser </a:t>
            </a:r>
            <a:r>
              <a:rPr sz="2000" dirty="0" err="1">
                <a:solidFill>
                  <a:srgbClr val="65A000"/>
                </a:solidFill>
              </a:rPr>
              <a:t>ou</a:t>
            </a:r>
            <a:r>
              <a:rPr sz="2000" dirty="0">
                <a:solidFill>
                  <a:srgbClr val="65A000"/>
                </a:solidFill>
              </a:rPr>
              <a:t> non </a:t>
            </a:r>
            <a:r>
              <a:rPr sz="2000" dirty="0" err="1">
                <a:solidFill>
                  <a:srgbClr val="65A000"/>
                </a:solidFill>
              </a:rPr>
              <a:t>une</a:t>
            </a:r>
            <a:r>
              <a:rPr sz="2000" dirty="0">
                <a:solidFill>
                  <a:srgbClr val="65A000"/>
                </a:solidFill>
              </a:rPr>
              <a:t> EIR </a:t>
            </a:r>
            <a:r>
              <a:rPr sz="2000" dirty="0" err="1">
                <a:solidFill>
                  <a:srgbClr val="65A000"/>
                </a:solidFill>
              </a:rPr>
              <a:t>doivent</a:t>
            </a:r>
            <a:r>
              <a:rPr sz="2000" dirty="0">
                <a:solidFill>
                  <a:srgbClr val="65A000"/>
                </a:solidFill>
              </a:rPr>
              <a:t> </a:t>
            </a:r>
            <a:r>
              <a:rPr sz="2000" dirty="0" err="1">
                <a:solidFill>
                  <a:srgbClr val="65A000"/>
                </a:solidFill>
              </a:rPr>
              <a:t>idéalement</a:t>
            </a:r>
            <a:r>
              <a:rPr sz="2000" dirty="0">
                <a:solidFill>
                  <a:srgbClr val="65A000"/>
                </a:solidFill>
              </a:rPr>
              <a:t> </a:t>
            </a:r>
            <a:r>
              <a:rPr sz="2000" dirty="0" err="1">
                <a:solidFill>
                  <a:srgbClr val="65A000"/>
                </a:solidFill>
              </a:rPr>
              <a:t>être</a:t>
            </a:r>
            <a:r>
              <a:rPr sz="2000" dirty="0">
                <a:solidFill>
                  <a:srgbClr val="65A000"/>
                </a:solidFill>
              </a:rPr>
              <a:t> </a:t>
            </a:r>
            <a:r>
              <a:rPr sz="2000" dirty="0" err="1">
                <a:solidFill>
                  <a:srgbClr val="65A000"/>
                </a:solidFill>
              </a:rPr>
              <a:t>définis</a:t>
            </a:r>
            <a:r>
              <a:rPr sz="2000" dirty="0">
                <a:solidFill>
                  <a:srgbClr val="65A000"/>
                </a:solidFill>
              </a:rPr>
              <a:t> dans la POS sur la </a:t>
            </a:r>
            <a:r>
              <a:rPr sz="2000" dirty="0" err="1">
                <a:solidFill>
                  <a:srgbClr val="65A000"/>
                </a:solidFill>
              </a:rPr>
              <a:t>mobilisation</a:t>
            </a:r>
            <a:r>
              <a:rPr sz="2000" dirty="0">
                <a:solidFill>
                  <a:srgbClr val="65A000"/>
                </a:solidFill>
              </a:rPr>
              <a:t> des EIR. Les </a:t>
            </a:r>
            <a:r>
              <a:rPr sz="2000" dirty="0" err="1">
                <a:solidFill>
                  <a:srgbClr val="65A000"/>
                </a:solidFill>
              </a:rPr>
              <a:t>éléments</a:t>
            </a:r>
            <a:r>
              <a:rPr sz="2000" dirty="0">
                <a:solidFill>
                  <a:srgbClr val="65A000"/>
                </a:solidFill>
              </a:rPr>
              <a:t> à prendre </a:t>
            </a:r>
            <a:r>
              <a:rPr sz="2000" dirty="0" err="1">
                <a:solidFill>
                  <a:srgbClr val="65A000"/>
                </a:solidFill>
              </a:rPr>
              <a:t>en</a:t>
            </a:r>
            <a:r>
              <a:rPr sz="2000" dirty="0">
                <a:solidFill>
                  <a:srgbClr val="65A000"/>
                </a:solidFill>
              </a:rPr>
              <a:t> </a:t>
            </a:r>
            <a:r>
              <a:rPr sz="2000" dirty="0" err="1">
                <a:solidFill>
                  <a:srgbClr val="65A000"/>
                </a:solidFill>
              </a:rPr>
              <a:t>compte</a:t>
            </a:r>
            <a:r>
              <a:rPr sz="2000" dirty="0">
                <a:solidFill>
                  <a:srgbClr val="65A000"/>
                </a:solidFill>
              </a:rPr>
              <a:t> </a:t>
            </a:r>
            <a:r>
              <a:rPr sz="2000" dirty="0" err="1">
                <a:solidFill>
                  <a:srgbClr val="65A000"/>
                </a:solidFill>
              </a:rPr>
              <a:t>sont</a:t>
            </a:r>
            <a:r>
              <a:rPr sz="2000" dirty="0">
                <a:solidFill>
                  <a:srgbClr val="65A000"/>
                </a:solidFill>
              </a:rPr>
              <a:t> les </a:t>
            </a:r>
            <a:r>
              <a:rPr sz="2000" dirty="0" err="1">
                <a:solidFill>
                  <a:srgbClr val="65A000"/>
                </a:solidFill>
              </a:rPr>
              <a:t>suivants</a:t>
            </a:r>
            <a:r>
              <a:rPr sz="2000" dirty="0">
                <a:solidFill>
                  <a:srgbClr val="65A000"/>
                </a:solidFill>
              </a:rPr>
              <a:t> :</a:t>
            </a:r>
            <a:endParaRPr sz="2000" b="1" kern="1200" dirty="0">
              <a:solidFill>
                <a:srgbClr val="729E03"/>
              </a:solidFill>
              <a:latin typeface="Source Sans Pro Regular"/>
              <a:ea typeface="+mn-ea"/>
              <a:cs typeface="Arial" panose="020B0604020202020204" pitchFamily="34" charset="0"/>
            </a:endParaRPr>
          </a:p>
        </p:txBody>
      </p:sp>
      <p:sp>
        <p:nvSpPr>
          <p:cNvPr id="10" name="ZoneTexte 9"/>
          <p:cNvSpPr txBox="1"/>
          <p:nvPr/>
        </p:nvSpPr>
        <p:spPr>
          <a:xfrm>
            <a:off x="247135" y="5594083"/>
            <a:ext cx="11714206" cy="646331"/>
          </a:xfrm>
          <a:prstGeom prst="rect">
            <a:avLst/>
          </a:prstGeom>
          <a:solidFill>
            <a:srgbClr val="A1010D"/>
          </a:solidFill>
        </p:spPr>
        <p:txBody>
          <a:bodyPr wrap="square" lIns="91440" tIns="45720" rIns="91440" bIns="45720" anchor="t">
            <a:spAutoFit/>
          </a:bodyPr>
          <a:lstStyle/>
          <a:p>
            <a:pPr algn="ctr" hangingPunct="1">
              <a:defRPr b="1" kern="1200">
                <a:solidFill>
                  <a:srgbClr val="FFFFFF"/>
                </a:solidFill>
                <a:latin typeface="Source Sans Pro Regular"/>
                <a:ea typeface="+mn-ea"/>
                <a:cs typeface="+mn-cs"/>
              </a:defRPr>
            </a:pPr>
            <a:r>
              <a:rPr dirty="0"/>
              <a:t>Rappel : la POS sur la </a:t>
            </a:r>
            <a:r>
              <a:rPr dirty="0" err="1"/>
              <a:t>mobilisation</a:t>
            </a:r>
            <a:r>
              <a:rPr dirty="0"/>
              <a:t> des EIR doit </a:t>
            </a:r>
            <a:r>
              <a:rPr dirty="0" err="1"/>
              <a:t>indiquer</a:t>
            </a:r>
            <a:r>
              <a:rPr dirty="0"/>
              <a:t> qui a la </a:t>
            </a:r>
            <a:r>
              <a:rPr dirty="0" err="1"/>
              <a:t>responsabilité</a:t>
            </a:r>
            <a:r>
              <a:rPr dirty="0"/>
              <a:t> et le </a:t>
            </a:r>
            <a:r>
              <a:rPr dirty="0" err="1"/>
              <a:t>pouvoir</a:t>
            </a:r>
            <a:r>
              <a:rPr dirty="0"/>
              <a:t> de mobiliser </a:t>
            </a:r>
            <a:r>
              <a:rPr dirty="0" err="1"/>
              <a:t>l’EIR</a:t>
            </a:r>
            <a:endParaRPr dirty="0"/>
          </a:p>
          <a:p>
            <a:pPr algn="ctr"/>
            <a:endParaRPr b="1" kern="1200" dirty="0">
              <a:solidFill>
                <a:srgbClr val="FFFFFF"/>
              </a:solidFill>
              <a:latin typeface="Source Sans Pro Regular"/>
              <a:ea typeface="+mn-ea"/>
              <a:cs typeface="+mn-cs"/>
            </a:endParaRPr>
          </a:p>
        </p:txBody>
      </p:sp>
      <p:sp>
        <p:nvSpPr>
          <p:cNvPr id="15" name="Rectangle 14"/>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a:sym typeface="Source Sans Pro Bold"/>
              </a:rPr>
              <a:t>4.1. Mobilisation </a:t>
            </a:r>
            <a:r>
              <a:t>et prédéploiement des EIR</a:t>
            </a:r>
          </a:p>
        </p:txBody>
      </p:sp>
      <p:sp>
        <p:nvSpPr>
          <p:cNvPr id="11" name="Slide Number Placeholder 10">
            <a:extLst>
              <a:ext uri="{FF2B5EF4-FFF2-40B4-BE49-F238E27FC236}">
                <a16:creationId xmlns:a16="http://schemas.microsoft.com/office/drawing/2014/main" id="{C31873B4-5EC6-F5B9-C898-0E036D77A6DB}"/>
              </a:ext>
            </a:extLst>
          </p:cNvPr>
          <p:cNvSpPr>
            <a:spLocks noGrp="1"/>
          </p:cNvSpPr>
          <p:nvPr>
            <p:ph type="sldNum" sz="quarter" idx="2"/>
          </p:nvPr>
        </p:nvSpPr>
        <p:spPr>
          <a:xfrm>
            <a:off x="11543431" y="6434716"/>
            <a:ext cx="594024" cy="351355"/>
          </a:xfrm>
        </p:spPr>
        <p:txBody>
          <a:bodyPr lIns="91440" tIns="45720" rIns="91440" bIns="45720" anchor="t"/>
          <a:lstStyle/>
          <a:p>
            <a:pPr algn="r"/>
            <a:fld id="{86CB4B4D-7CA3-9044-876B-883B54F8677D}" type="slidenum">
              <a:rPr lang="en-US" sz="1200">
                <a:solidFill>
                  <a:srgbClr val="7F7F7F"/>
                </a:solidFill>
              </a:rPr>
              <a:pPr algn="r"/>
              <a:t>16</a:t>
            </a:fld>
            <a:endParaRPr sz="1200">
              <a:solidFill>
                <a:srgbClr val="7F7F7F"/>
              </a:solidFill>
            </a:endParaRPr>
          </a:p>
        </p:txBody>
      </p:sp>
    </p:spTree>
    <p:extLst>
      <p:ext uri="{BB962C8B-B14F-4D97-AF65-F5344CB8AC3E}">
        <p14:creationId xmlns:p14="http://schemas.microsoft.com/office/powerpoint/2010/main" val="32655165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09449" y="2199383"/>
            <a:ext cx="6596548" cy="2489570"/>
          </a:xfrm>
          <a:prstGeom prst="rect">
            <a:avLst/>
          </a:prstGeom>
        </p:spPr>
        <p:txBody>
          <a:bodyPr vert="horz" wrap="square" lIns="0" tIns="16933" rIns="0" bIns="0">
            <a:spAutoFit/>
          </a:bodyPr>
          <a:lstStyle/>
          <a:p>
            <a:pPr>
              <a:spcBef>
                <a:spcPts val="500"/>
              </a:spcBef>
              <a:buClr>
                <a:srgbClr val="65A000"/>
              </a:buClr>
              <a:buSzPct val="100000"/>
              <a:defRPr sz="2400" b="1">
                <a:solidFill>
                  <a:srgbClr val="10253F"/>
                </a:solidFill>
                <a:latin typeface="Source Sans Pro"/>
                <a:ea typeface="Source Sans Pro Regular"/>
                <a:cs typeface="Arial"/>
                <a:sym typeface="Source Sans Pro Regular"/>
              </a:defRPr>
            </a:pPr>
            <a:r>
              <a:t>La composition des EIR doit tenir compte des questions suivantes : </a:t>
            </a:r>
          </a:p>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2400" b="1">
              <a:solidFill>
                <a:srgbClr val="10253F"/>
              </a:solidFill>
              <a:latin typeface="Source Sans Pro"/>
              <a:ea typeface="Source Sans Pro Regular"/>
              <a:cs typeface="Arial"/>
            </a:endParaRPr>
          </a:p>
          <a:p>
            <a:pPr marL="307975" indent="-307975">
              <a:spcBef>
                <a:spcPts val="500"/>
              </a:spcBef>
              <a:buClr>
                <a:srgbClr val="65A000"/>
              </a:buClr>
              <a:buSzPct val="100000"/>
              <a:buFont typeface="Arial"/>
              <a:buChar char="•"/>
              <a:defRPr sz="2400">
                <a:solidFill>
                  <a:srgbClr val="10253F"/>
                </a:solidFill>
                <a:latin typeface="Source Sans Pro"/>
                <a:ea typeface="Source Sans Pro Regular"/>
                <a:cs typeface="Arial"/>
                <a:sym typeface="Source Sans Pro Regular"/>
              </a:defRPr>
            </a:pPr>
            <a:r>
              <a:t>Quels rôles faut-il prévoir ?</a:t>
            </a:r>
          </a:p>
          <a:p>
            <a:pPr marL="307975" indent="-307975">
              <a:spcBef>
                <a:spcPts val="500"/>
              </a:spcBef>
              <a:buClr>
                <a:srgbClr val="65A000"/>
              </a:buClr>
              <a:buSzPct val="100000"/>
              <a:buFont typeface="Arial"/>
              <a:buChar char="•"/>
              <a:defRPr sz="2400">
                <a:solidFill>
                  <a:srgbClr val="10253F"/>
                </a:solidFill>
                <a:latin typeface="Source Sans Pro"/>
                <a:ea typeface="Source Sans Pro Regular"/>
                <a:cs typeface="Arial"/>
                <a:sym typeface="Source Sans Pro Regular"/>
              </a:defRPr>
            </a:pPr>
            <a:r>
              <a:t>Combien d’intervenants pour chaque rôle ?</a:t>
            </a:r>
          </a:p>
          <a:p>
            <a:pPr marL="307975" indent="-307975">
              <a:spcBef>
                <a:spcPts val="500"/>
              </a:spcBef>
              <a:buClr>
                <a:srgbClr val="65A000"/>
              </a:buClr>
              <a:buSzPct val="100000"/>
              <a:buFont typeface="Arial"/>
              <a:buChar char="•"/>
              <a:defRPr sz="2400">
                <a:solidFill>
                  <a:srgbClr val="10253F"/>
                </a:solidFill>
                <a:latin typeface="Source Sans Pro"/>
                <a:ea typeface="Source Sans Pro Regular"/>
                <a:cs typeface="Arial"/>
                <a:sym typeface="Source Sans Pro Regular"/>
              </a:defRPr>
            </a:pPr>
            <a:r>
              <a:t>Faut-il nommer un chef d’équipe ?</a:t>
            </a:r>
          </a:p>
        </p:txBody>
      </p:sp>
      <p:grpSp>
        <p:nvGrpSpPr>
          <p:cNvPr id="4" name="object 4"/>
          <p:cNvGrpSpPr/>
          <p:nvPr/>
        </p:nvGrpSpPr>
        <p:grpSpPr>
          <a:xfrm>
            <a:off x="7392415" y="3235961"/>
            <a:ext cx="4019973" cy="1430020"/>
            <a:chOff x="5544311" y="2426970"/>
            <a:chExt cx="3014980" cy="1072515"/>
          </a:xfrm>
        </p:grpSpPr>
        <p:sp>
          <p:nvSpPr>
            <p:cNvPr id="5" name="object 5"/>
            <p:cNvSpPr/>
            <p:nvPr/>
          </p:nvSpPr>
          <p:spPr>
            <a:xfrm>
              <a:off x="5656325" y="2426970"/>
              <a:ext cx="2801620" cy="588010"/>
            </a:xfrm>
            <a:custGeom>
              <a:avLst/>
              <a:gdLst/>
              <a:ahLst/>
              <a:cxnLst/>
              <a:rect l="l" t="t" r="r" b="b"/>
              <a:pathLst>
                <a:path w="2801620" h="588010">
                  <a:moveTo>
                    <a:pt x="0" y="283463"/>
                  </a:moveTo>
                  <a:lnTo>
                    <a:pt x="2801112" y="283463"/>
                  </a:lnTo>
                </a:path>
                <a:path w="2801620" h="588010">
                  <a:moveTo>
                    <a:pt x="1289303" y="0"/>
                  </a:moveTo>
                  <a:lnTo>
                    <a:pt x="1289303" y="288798"/>
                  </a:lnTo>
                </a:path>
                <a:path w="2801620" h="588010">
                  <a:moveTo>
                    <a:pt x="2790444" y="298704"/>
                  </a:moveTo>
                  <a:lnTo>
                    <a:pt x="2790444" y="587502"/>
                  </a:lnTo>
                </a:path>
                <a:path w="2801620" h="588010">
                  <a:moveTo>
                    <a:pt x="1289303" y="288036"/>
                  </a:moveTo>
                  <a:lnTo>
                    <a:pt x="1289303" y="576834"/>
                  </a:lnTo>
                </a:path>
                <a:path w="2801620" h="588010">
                  <a:moveTo>
                    <a:pt x="10668" y="283463"/>
                  </a:moveTo>
                  <a:lnTo>
                    <a:pt x="10668" y="572262"/>
                  </a:lnTo>
                </a:path>
              </a:pathLst>
            </a:custGeom>
            <a:ln w="19050">
              <a:solidFill>
                <a:srgbClr val="0E55DC"/>
              </a:solidFill>
            </a:ln>
          </p:spPr>
          <p:txBody>
            <a:bodyPr wrap="square" lIns="0" tIns="0" rIns="0" bIns="0"/>
            <a:lstStyle/>
            <a:p>
              <a:pPr hangingPunct="1"/>
              <a:endParaRPr sz="2400" kern="1200">
                <a:solidFill>
                  <a:prstClr val="black"/>
                </a:solidFill>
                <a:ea typeface="+mn-ea"/>
                <a:cs typeface="+mn-cs"/>
              </a:endParaRPr>
            </a:p>
          </p:txBody>
        </p:sp>
        <p:pic>
          <p:nvPicPr>
            <p:cNvPr id="6" name="object 6"/>
            <p:cNvPicPr/>
            <p:nvPr/>
          </p:nvPicPr>
          <p:blipFill>
            <a:blip r:embed="rId2" cstate="print"/>
            <a:stretch>
              <a:fillRect/>
            </a:stretch>
          </p:blipFill>
          <p:spPr>
            <a:xfrm>
              <a:off x="8403335" y="3029712"/>
              <a:ext cx="83820" cy="77724"/>
            </a:xfrm>
            <a:prstGeom prst="rect">
              <a:avLst/>
            </a:prstGeom>
          </p:spPr>
        </p:pic>
        <p:sp>
          <p:nvSpPr>
            <p:cNvPr id="7" name="object 7"/>
            <p:cNvSpPr/>
            <p:nvPr/>
          </p:nvSpPr>
          <p:spPr>
            <a:xfrm>
              <a:off x="8331707" y="3116580"/>
              <a:ext cx="227329" cy="353695"/>
            </a:xfrm>
            <a:custGeom>
              <a:avLst/>
              <a:gdLst/>
              <a:ahLst/>
              <a:cxnLst/>
              <a:rect l="l" t="t" r="r" b="b"/>
              <a:pathLst>
                <a:path w="227329" h="353695">
                  <a:moveTo>
                    <a:pt x="113538" y="0"/>
                  </a:moveTo>
                  <a:lnTo>
                    <a:pt x="67500" y="8594"/>
                  </a:lnTo>
                  <a:lnTo>
                    <a:pt x="33020" y="29463"/>
                  </a:lnTo>
                  <a:lnTo>
                    <a:pt x="1016" y="154177"/>
                  </a:lnTo>
                  <a:lnTo>
                    <a:pt x="1016" y="155194"/>
                  </a:lnTo>
                  <a:lnTo>
                    <a:pt x="0" y="157099"/>
                  </a:lnTo>
                  <a:lnTo>
                    <a:pt x="0" y="159131"/>
                  </a:lnTo>
                  <a:lnTo>
                    <a:pt x="1627" y="166741"/>
                  </a:lnTo>
                  <a:lnTo>
                    <a:pt x="6064" y="172958"/>
                  </a:lnTo>
                  <a:lnTo>
                    <a:pt x="12644" y="177151"/>
                  </a:lnTo>
                  <a:lnTo>
                    <a:pt x="20700" y="178688"/>
                  </a:lnTo>
                  <a:lnTo>
                    <a:pt x="29972" y="178688"/>
                  </a:lnTo>
                  <a:lnTo>
                    <a:pt x="38226" y="171831"/>
                  </a:lnTo>
                  <a:lnTo>
                    <a:pt x="61975" y="78612"/>
                  </a:lnTo>
                  <a:lnTo>
                    <a:pt x="61975" y="353568"/>
                  </a:lnTo>
                  <a:lnTo>
                    <a:pt x="103250" y="353568"/>
                  </a:lnTo>
                  <a:lnTo>
                    <a:pt x="103250" y="176783"/>
                  </a:lnTo>
                  <a:lnTo>
                    <a:pt x="123825" y="176783"/>
                  </a:lnTo>
                  <a:lnTo>
                    <a:pt x="123825" y="353568"/>
                  </a:lnTo>
                  <a:lnTo>
                    <a:pt x="165100" y="353568"/>
                  </a:lnTo>
                  <a:lnTo>
                    <a:pt x="165100" y="77596"/>
                  </a:lnTo>
                  <a:lnTo>
                    <a:pt x="188849" y="170942"/>
                  </a:lnTo>
                  <a:lnTo>
                    <a:pt x="197103" y="177800"/>
                  </a:lnTo>
                  <a:lnTo>
                    <a:pt x="206375" y="177800"/>
                  </a:lnTo>
                  <a:lnTo>
                    <a:pt x="214431" y="176242"/>
                  </a:lnTo>
                  <a:lnTo>
                    <a:pt x="221011" y="172005"/>
                  </a:lnTo>
                  <a:lnTo>
                    <a:pt x="225448" y="165744"/>
                  </a:lnTo>
                  <a:lnTo>
                    <a:pt x="227075" y="158114"/>
                  </a:lnTo>
                  <a:lnTo>
                    <a:pt x="227075" y="156209"/>
                  </a:lnTo>
                  <a:lnTo>
                    <a:pt x="226060" y="154177"/>
                  </a:lnTo>
                  <a:lnTo>
                    <a:pt x="226060" y="153162"/>
                  </a:lnTo>
                  <a:lnTo>
                    <a:pt x="196088" y="32384"/>
                  </a:lnTo>
                  <a:lnTo>
                    <a:pt x="159575" y="8024"/>
                  </a:lnTo>
                  <a:lnTo>
                    <a:pt x="122035" y="329"/>
                  </a:lnTo>
                  <a:lnTo>
                    <a:pt x="113538" y="0"/>
                  </a:lnTo>
                  <a:close/>
                </a:path>
              </a:pathLst>
            </a:custGeom>
            <a:solidFill>
              <a:srgbClr val="9A3A25"/>
            </a:solidFill>
          </p:spPr>
          <p:txBody>
            <a:bodyPr wrap="square" lIns="0" tIns="0" rIns="0" bIns="0"/>
            <a:lstStyle/>
            <a:p>
              <a:pPr hangingPunct="1"/>
              <a:endParaRPr sz="2400" kern="1200">
                <a:solidFill>
                  <a:prstClr val="black"/>
                </a:solidFill>
                <a:ea typeface="+mn-ea"/>
                <a:cs typeface="+mn-cs"/>
              </a:endParaRPr>
            </a:p>
          </p:txBody>
        </p:sp>
        <p:pic>
          <p:nvPicPr>
            <p:cNvPr id="8" name="object 8"/>
            <p:cNvPicPr/>
            <p:nvPr/>
          </p:nvPicPr>
          <p:blipFill>
            <a:blip r:embed="rId3" cstate="print"/>
            <a:stretch>
              <a:fillRect/>
            </a:stretch>
          </p:blipFill>
          <p:spPr>
            <a:xfrm>
              <a:off x="6903719" y="3012948"/>
              <a:ext cx="82296" cy="79247"/>
            </a:xfrm>
            <a:prstGeom prst="rect">
              <a:avLst/>
            </a:prstGeom>
          </p:spPr>
        </p:pic>
        <p:sp>
          <p:nvSpPr>
            <p:cNvPr id="9" name="object 9"/>
            <p:cNvSpPr/>
            <p:nvPr/>
          </p:nvSpPr>
          <p:spPr>
            <a:xfrm>
              <a:off x="6830567" y="3101340"/>
              <a:ext cx="228600" cy="353695"/>
            </a:xfrm>
            <a:custGeom>
              <a:avLst/>
              <a:gdLst/>
              <a:ahLst/>
              <a:cxnLst/>
              <a:rect l="l" t="t" r="r" b="b"/>
              <a:pathLst>
                <a:path w="228600" h="353695">
                  <a:moveTo>
                    <a:pt x="114300" y="0"/>
                  </a:moveTo>
                  <a:lnTo>
                    <a:pt x="67933" y="8594"/>
                  </a:lnTo>
                  <a:lnTo>
                    <a:pt x="33274" y="29464"/>
                  </a:lnTo>
                  <a:lnTo>
                    <a:pt x="1015" y="154178"/>
                  </a:lnTo>
                  <a:lnTo>
                    <a:pt x="1015" y="155194"/>
                  </a:lnTo>
                  <a:lnTo>
                    <a:pt x="0" y="157099"/>
                  </a:lnTo>
                  <a:lnTo>
                    <a:pt x="0" y="159131"/>
                  </a:lnTo>
                  <a:lnTo>
                    <a:pt x="1647" y="166741"/>
                  </a:lnTo>
                  <a:lnTo>
                    <a:pt x="6127" y="172958"/>
                  </a:lnTo>
                  <a:lnTo>
                    <a:pt x="12751" y="177151"/>
                  </a:lnTo>
                  <a:lnTo>
                    <a:pt x="20827" y="178689"/>
                  </a:lnTo>
                  <a:lnTo>
                    <a:pt x="30099" y="178689"/>
                  </a:lnTo>
                  <a:lnTo>
                    <a:pt x="38480" y="171831"/>
                  </a:lnTo>
                  <a:lnTo>
                    <a:pt x="62356" y="78612"/>
                  </a:lnTo>
                  <a:lnTo>
                    <a:pt x="62356" y="353568"/>
                  </a:lnTo>
                  <a:lnTo>
                    <a:pt x="103885" y="353568"/>
                  </a:lnTo>
                  <a:lnTo>
                    <a:pt x="103885" y="176784"/>
                  </a:lnTo>
                  <a:lnTo>
                    <a:pt x="124713" y="176784"/>
                  </a:lnTo>
                  <a:lnTo>
                    <a:pt x="124713" y="353568"/>
                  </a:lnTo>
                  <a:lnTo>
                    <a:pt x="166242" y="353568"/>
                  </a:lnTo>
                  <a:lnTo>
                    <a:pt x="166242" y="77597"/>
                  </a:lnTo>
                  <a:lnTo>
                    <a:pt x="190118" y="170942"/>
                  </a:lnTo>
                  <a:lnTo>
                    <a:pt x="198500" y="177800"/>
                  </a:lnTo>
                  <a:lnTo>
                    <a:pt x="207772" y="177800"/>
                  </a:lnTo>
                  <a:lnTo>
                    <a:pt x="215848" y="176242"/>
                  </a:lnTo>
                  <a:lnTo>
                    <a:pt x="222472" y="172005"/>
                  </a:lnTo>
                  <a:lnTo>
                    <a:pt x="226952" y="165744"/>
                  </a:lnTo>
                  <a:lnTo>
                    <a:pt x="228600" y="158115"/>
                  </a:lnTo>
                  <a:lnTo>
                    <a:pt x="228600" y="156210"/>
                  </a:lnTo>
                  <a:lnTo>
                    <a:pt x="227583" y="154178"/>
                  </a:lnTo>
                  <a:lnTo>
                    <a:pt x="227583" y="153162"/>
                  </a:lnTo>
                  <a:lnTo>
                    <a:pt x="197484" y="32385"/>
                  </a:lnTo>
                  <a:lnTo>
                    <a:pt x="160666" y="8024"/>
                  </a:lnTo>
                  <a:lnTo>
                    <a:pt x="122872" y="329"/>
                  </a:lnTo>
                  <a:lnTo>
                    <a:pt x="114300" y="0"/>
                  </a:lnTo>
                  <a:close/>
                </a:path>
              </a:pathLst>
            </a:custGeom>
            <a:solidFill>
              <a:srgbClr val="0E55DC"/>
            </a:solidFill>
          </p:spPr>
          <p:txBody>
            <a:bodyPr wrap="square" lIns="0" tIns="0" rIns="0" bIns="0"/>
            <a:lstStyle/>
            <a:p>
              <a:pPr hangingPunct="1"/>
              <a:endParaRPr sz="2400" kern="1200">
                <a:solidFill>
                  <a:prstClr val="black"/>
                </a:solidFill>
                <a:ea typeface="+mn-ea"/>
                <a:cs typeface="+mn-cs"/>
              </a:endParaRPr>
            </a:p>
          </p:txBody>
        </p:sp>
        <p:pic>
          <p:nvPicPr>
            <p:cNvPr id="10" name="object 10"/>
            <p:cNvPicPr/>
            <p:nvPr/>
          </p:nvPicPr>
          <p:blipFill>
            <a:blip r:embed="rId4" cstate="print"/>
            <a:stretch>
              <a:fillRect/>
            </a:stretch>
          </p:blipFill>
          <p:spPr>
            <a:xfrm>
              <a:off x="5617463" y="3057144"/>
              <a:ext cx="82296" cy="79248"/>
            </a:xfrm>
            <a:prstGeom prst="rect">
              <a:avLst/>
            </a:prstGeom>
          </p:spPr>
        </p:pic>
        <p:sp>
          <p:nvSpPr>
            <p:cNvPr id="11" name="object 11"/>
            <p:cNvSpPr/>
            <p:nvPr/>
          </p:nvSpPr>
          <p:spPr>
            <a:xfrm>
              <a:off x="5544311" y="3145536"/>
              <a:ext cx="228600" cy="353695"/>
            </a:xfrm>
            <a:custGeom>
              <a:avLst/>
              <a:gdLst/>
              <a:ahLst/>
              <a:cxnLst/>
              <a:rect l="l" t="t" r="r" b="b"/>
              <a:pathLst>
                <a:path w="228600" h="353695">
                  <a:moveTo>
                    <a:pt x="114300" y="0"/>
                  </a:moveTo>
                  <a:lnTo>
                    <a:pt x="67933" y="8594"/>
                  </a:lnTo>
                  <a:lnTo>
                    <a:pt x="33274" y="29463"/>
                  </a:lnTo>
                  <a:lnTo>
                    <a:pt x="1015" y="154177"/>
                  </a:lnTo>
                  <a:lnTo>
                    <a:pt x="1015" y="155194"/>
                  </a:lnTo>
                  <a:lnTo>
                    <a:pt x="0" y="157099"/>
                  </a:lnTo>
                  <a:lnTo>
                    <a:pt x="0" y="159131"/>
                  </a:lnTo>
                  <a:lnTo>
                    <a:pt x="1647" y="166741"/>
                  </a:lnTo>
                  <a:lnTo>
                    <a:pt x="6127" y="172958"/>
                  </a:lnTo>
                  <a:lnTo>
                    <a:pt x="12751" y="177151"/>
                  </a:lnTo>
                  <a:lnTo>
                    <a:pt x="20827" y="178688"/>
                  </a:lnTo>
                  <a:lnTo>
                    <a:pt x="30099" y="178688"/>
                  </a:lnTo>
                  <a:lnTo>
                    <a:pt x="38480" y="171831"/>
                  </a:lnTo>
                  <a:lnTo>
                    <a:pt x="62357" y="78612"/>
                  </a:lnTo>
                  <a:lnTo>
                    <a:pt x="62357" y="353568"/>
                  </a:lnTo>
                  <a:lnTo>
                    <a:pt x="103886" y="353568"/>
                  </a:lnTo>
                  <a:lnTo>
                    <a:pt x="103886" y="176783"/>
                  </a:lnTo>
                  <a:lnTo>
                    <a:pt x="124713" y="176783"/>
                  </a:lnTo>
                  <a:lnTo>
                    <a:pt x="124713" y="353568"/>
                  </a:lnTo>
                  <a:lnTo>
                    <a:pt x="166242" y="353568"/>
                  </a:lnTo>
                  <a:lnTo>
                    <a:pt x="166242" y="77596"/>
                  </a:lnTo>
                  <a:lnTo>
                    <a:pt x="190118" y="170941"/>
                  </a:lnTo>
                  <a:lnTo>
                    <a:pt x="198500" y="177800"/>
                  </a:lnTo>
                  <a:lnTo>
                    <a:pt x="207772" y="177800"/>
                  </a:lnTo>
                  <a:lnTo>
                    <a:pt x="215848" y="176242"/>
                  </a:lnTo>
                  <a:lnTo>
                    <a:pt x="222472" y="172005"/>
                  </a:lnTo>
                  <a:lnTo>
                    <a:pt x="226952" y="165744"/>
                  </a:lnTo>
                  <a:lnTo>
                    <a:pt x="228600" y="158114"/>
                  </a:lnTo>
                  <a:lnTo>
                    <a:pt x="228600" y="156209"/>
                  </a:lnTo>
                  <a:lnTo>
                    <a:pt x="227584" y="154177"/>
                  </a:lnTo>
                  <a:lnTo>
                    <a:pt x="227584" y="153162"/>
                  </a:lnTo>
                  <a:lnTo>
                    <a:pt x="197485" y="32384"/>
                  </a:lnTo>
                  <a:lnTo>
                    <a:pt x="160666" y="8024"/>
                  </a:lnTo>
                  <a:lnTo>
                    <a:pt x="122872" y="329"/>
                  </a:lnTo>
                  <a:lnTo>
                    <a:pt x="114300" y="0"/>
                  </a:lnTo>
                  <a:close/>
                </a:path>
              </a:pathLst>
            </a:custGeom>
            <a:solidFill>
              <a:srgbClr val="BEBEBE"/>
            </a:solidFill>
          </p:spPr>
          <p:txBody>
            <a:bodyPr wrap="square" lIns="0" tIns="0" rIns="0" bIns="0"/>
            <a:lstStyle/>
            <a:p>
              <a:pPr hangingPunct="1"/>
              <a:endParaRPr sz="2400" kern="1200">
                <a:solidFill>
                  <a:prstClr val="black"/>
                </a:solidFill>
                <a:ea typeface="+mn-ea"/>
                <a:cs typeface="+mn-cs"/>
              </a:endParaRPr>
            </a:p>
          </p:txBody>
        </p:sp>
      </p:grpSp>
      <p:grpSp>
        <p:nvGrpSpPr>
          <p:cNvPr id="12" name="object 12"/>
          <p:cNvGrpSpPr/>
          <p:nvPr/>
        </p:nvGrpSpPr>
        <p:grpSpPr>
          <a:xfrm>
            <a:off x="9103359" y="2556257"/>
            <a:ext cx="304800" cy="589279"/>
            <a:chOff x="6827519" y="1917192"/>
            <a:chExt cx="228600" cy="441959"/>
          </a:xfrm>
        </p:grpSpPr>
        <p:pic>
          <p:nvPicPr>
            <p:cNvPr id="13" name="object 13"/>
            <p:cNvPicPr/>
            <p:nvPr/>
          </p:nvPicPr>
          <p:blipFill>
            <a:blip r:embed="rId5" cstate="print"/>
            <a:stretch>
              <a:fillRect/>
            </a:stretch>
          </p:blipFill>
          <p:spPr>
            <a:xfrm>
              <a:off x="6900671" y="1917192"/>
              <a:ext cx="82296" cy="79247"/>
            </a:xfrm>
            <a:prstGeom prst="rect">
              <a:avLst/>
            </a:prstGeom>
          </p:spPr>
        </p:pic>
        <p:sp>
          <p:nvSpPr>
            <p:cNvPr id="14" name="object 14"/>
            <p:cNvSpPr/>
            <p:nvPr/>
          </p:nvSpPr>
          <p:spPr>
            <a:xfrm>
              <a:off x="6827519" y="2005584"/>
              <a:ext cx="228600" cy="353695"/>
            </a:xfrm>
            <a:custGeom>
              <a:avLst/>
              <a:gdLst/>
              <a:ahLst/>
              <a:cxnLst/>
              <a:rect l="l" t="t" r="r" b="b"/>
              <a:pathLst>
                <a:path w="228600" h="353694">
                  <a:moveTo>
                    <a:pt x="114300" y="0"/>
                  </a:moveTo>
                  <a:lnTo>
                    <a:pt x="67933" y="8594"/>
                  </a:lnTo>
                  <a:lnTo>
                    <a:pt x="33274" y="29464"/>
                  </a:lnTo>
                  <a:lnTo>
                    <a:pt x="1015" y="154178"/>
                  </a:lnTo>
                  <a:lnTo>
                    <a:pt x="1015" y="155194"/>
                  </a:lnTo>
                  <a:lnTo>
                    <a:pt x="0" y="157099"/>
                  </a:lnTo>
                  <a:lnTo>
                    <a:pt x="0" y="159131"/>
                  </a:lnTo>
                  <a:lnTo>
                    <a:pt x="1647" y="166741"/>
                  </a:lnTo>
                  <a:lnTo>
                    <a:pt x="6127" y="172958"/>
                  </a:lnTo>
                  <a:lnTo>
                    <a:pt x="12751" y="177151"/>
                  </a:lnTo>
                  <a:lnTo>
                    <a:pt x="20827" y="178689"/>
                  </a:lnTo>
                  <a:lnTo>
                    <a:pt x="30099" y="178689"/>
                  </a:lnTo>
                  <a:lnTo>
                    <a:pt x="38480" y="171831"/>
                  </a:lnTo>
                  <a:lnTo>
                    <a:pt x="62356" y="78613"/>
                  </a:lnTo>
                  <a:lnTo>
                    <a:pt x="62356" y="353568"/>
                  </a:lnTo>
                  <a:lnTo>
                    <a:pt x="103885" y="353568"/>
                  </a:lnTo>
                  <a:lnTo>
                    <a:pt x="103885" y="176784"/>
                  </a:lnTo>
                  <a:lnTo>
                    <a:pt x="124713" y="176784"/>
                  </a:lnTo>
                  <a:lnTo>
                    <a:pt x="124713" y="353568"/>
                  </a:lnTo>
                  <a:lnTo>
                    <a:pt x="166243" y="353568"/>
                  </a:lnTo>
                  <a:lnTo>
                    <a:pt x="166243" y="77597"/>
                  </a:lnTo>
                  <a:lnTo>
                    <a:pt x="190119" y="170942"/>
                  </a:lnTo>
                  <a:lnTo>
                    <a:pt x="198500" y="177800"/>
                  </a:lnTo>
                  <a:lnTo>
                    <a:pt x="207772" y="177800"/>
                  </a:lnTo>
                  <a:lnTo>
                    <a:pt x="215848" y="176242"/>
                  </a:lnTo>
                  <a:lnTo>
                    <a:pt x="222472" y="172005"/>
                  </a:lnTo>
                  <a:lnTo>
                    <a:pt x="226952" y="165744"/>
                  </a:lnTo>
                  <a:lnTo>
                    <a:pt x="228600" y="158115"/>
                  </a:lnTo>
                  <a:lnTo>
                    <a:pt x="228600" y="156210"/>
                  </a:lnTo>
                  <a:lnTo>
                    <a:pt x="227583" y="154178"/>
                  </a:lnTo>
                  <a:lnTo>
                    <a:pt x="227583" y="153162"/>
                  </a:lnTo>
                  <a:lnTo>
                    <a:pt x="197484" y="32385"/>
                  </a:lnTo>
                  <a:lnTo>
                    <a:pt x="160666" y="8024"/>
                  </a:lnTo>
                  <a:lnTo>
                    <a:pt x="122872" y="329"/>
                  </a:lnTo>
                  <a:lnTo>
                    <a:pt x="114300" y="0"/>
                  </a:lnTo>
                  <a:close/>
                </a:path>
              </a:pathLst>
            </a:custGeom>
            <a:solidFill>
              <a:srgbClr val="3E3E3E"/>
            </a:solidFill>
          </p:spPr>
          <p:txBody>
            <a:bodyPr wrap="square" lIns="0" tIns="0" rIns="0" bIns="0"/>
            <a:lstStyle/>
            <a:p>
              <a:pPr hangingPunct="1"/>
              <a:endParaRPr sz="2400" kern="1200">
                <a:solidFill>
                  <a:prstClr val="black"/>
                </a:solidFill>
                <a:ea typeface="+mn-ea"/>
                <a:cs typeface="+mn-cs"/>
              </a:endParaRPr>
            </a:p>
          </p:txBody>
        </p:sp>
      </p:grpSp>
      <p:sp>
        <p:nvSpPr>
          <p:cNvPr id="15" name="Titre 14"/>
          <p:cNvSpPr>
            <a:spLocks noGrp="1"/>
          </p:cNvSpPr>
          <p:nvPr>
            <p:ph type="title"/>
          </p:nvPr>
        </p:nvSpPr>
        <p:spPr>
          <a:xfrm>
            <a:off x="135848" y="754021"/>
            <a:ext cx="5165201" cy="646114"/>
          </a:xfrm>
        </p:spPr>
        <p:txBody>
          <a:bodyPr>
            <a:normAutofit/>
          </a:bodyPr>
          <a:lstStyle/>
          <a:p>
            <a:pPr marL="16933" defTabSz="914400">
              <a:spcBef>
                <a:spcPct val="0"/>
              </a:spcBef>
              <a:defRPr sz="2800" b="1" kern="1200">
                <a:solidFill>
                  <a:srgbClr val="951D19"/>
                </a:solidFill>
                <a:latin typeface="Source Sans Pro Regular"/>
                <a:ea typeface="+mj-ea"/>
                <a:cs typeface="Arial" pitchFamily="34" charset="0"/>
              </a:defRPr>
            </a:pPr>
            <a:r>
              <a:rPr dirty="0"/>
              <a:t>Composition des équipes</a:t>
            </a:r>
          </a:p>
        </p:txBody>
      </p:sp>
      <p:sp>
        <p:nvSpPr>
          <p:cNvPr id="19" name="Rectangle 18"/>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a:sym typeface="Source Sans Pro Bold"/>
              </a:rPr>
              <a:t>4.1. Mobilisation </a:t>
            </a:r>
            <a:r>
              <a:t>et prédéploiement des EIR</a:t>
            </a:r>
          </a:p>
        </p:txBody>
      </p:sp>
      <p:sp>
        <p:nvSpPr>
          <p:cNvPr id="2" name="Slide Number Placeholder 1">
            <a:extLst>
              <a:ext uri="{FF2B5EF4-FFF2-40B4-BE49-F238E27FC236}">
                <a16:creationId xmlns:a16="http://schemas.microsoft.com/office/drawing/2014/main" id="{4F01C1C0-7356-0C4B-1CD4-A8755C87A45C}"/>
              </a:ext>
            </a:extLst>
          </p:cNvPr>
          <p:cNvSpPr>
            <a:spLocks noGrp="1"/>
          </p:cNvSpPr>
          <p:nvPr>
            <p:ph type="sldNum" sz="quarter" idx="2"/>
          </p:nvPr>
        </p:nvSpPr>
        <p:spPr>
          <a:xfrm>
            <a:off x="11741760" y="6507784"/>
            <a:ext cx="447887" cy="351356"/>
          </a:xfrm>
        </p:spPr>
        <p:txBody>
          <a:bodyPr lIns="91440" tIns="45720" rIns="91440" bIns="45720" anchor="t"/>
          <a:lstStyle/>
          <a:p>
            <a:pPr algn="r"/>
            <a:fld id="{86CB4B4D-7CA3-9044-876B-883B54F8677D}" type="slidenum">
              <a:rPr lang="en-US" sz="1200">
                <a:solidFill>
                  <a:srgbClr val="7F7F7F"/>
                </a:solidFill>
              </a:rPr>
              <a:pPr algn="r"/>
              <a:t>17</a:t>
            </a:fld>
            <a:endParaRPr sz="1200">
              <a:solidFill>
                <a:srgbClr val="7F7F7F"/>
              </a:solidFill>
            </a:endParaRPr>
          </a:p>
        </p:txBody>
      </p:sp>
    </p:spTree>
    <p:extLst>
      <p:ext uri="{BB962C8B-B14F-4D97-AF65-F5344CB8AC3E}">
        <p14:creationId xmlns:p14="http://schemas.microsoft.com/office/powerpoint/2010/main" val="244613201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1337" y="875926"/>
            <a:ext cx="6266373" cy="404043"/>
          </a:xfrm>
          <a:prstGeom prst="rect">
            <a:avLst/>
          </a:prstGeom>
        </p:spPr>
        <p:txBody>
          <a:bodyPr vert="horz" wrap="square" lIns="0" tIns="16087" rIns="0" bIns="0" numCol="1" anchor="ctr" anchorCtr="0" compatLnSpc="1">
            <a:prstTxWarp prst="textNoShape">
              <a:avLst/>
            </a:prstTxWarp>
            <a:spAutoFit/>
          </a:bodyPr>
          <a:lstStyle/>
          <a:p>
            <a:pPr marL="16933" defTabSz="914400">
              <a:spcBef>
                <a:spcPct val="0"/>
              </a:spcBef>
              <a:defRPr sz="2800" b="1" kern="1200">
                <a:solidFill>
                  <a:srgbClr val="951D19"/>
                </a:solidFill>
                <a:latin typeface="Source Sans Pro"/>
                <a:ea typeface="+mj-ea"/>
                <a:cs typeface="Arial" pitchFamily="34" charset="0"/>
              </a:defRPr>
            </a:pPr>
            <a:r>
              <a:t>Structures des EIR</a:t>
            </a:r>
            <a:endParaRPr sz="2800" b="1" kern="1200">
              <a:solidFill>
                <a:srgbClr val="951D19"/>
              </a:solidFill>
              <a:latin typeface="Source Sans Pro"/>
              <a:ea typeface="+mj-ea"/>
              <a:cs typeface="Arial" pitchFamily="34" charset="0"/>
            </a:endParaRPr>
          </a:p>
        </p:txBody>
      </p:sp>
      <p:sp>
        <p:nvSpPr>
          <p:cNvPr id="3" name="object 3"/>
          <p:cNvSpPr txBox="1"/>
          <p:nvPr/>
        </p:nvSpPr>
        <p:spPr>
          <a:xfrm>
            <a:off x="1913526" y="4710829"/>
            <a:ext cx="3177540" cy="344475"/>
          </a:xfrm>
          <a:prstGeom prst="rect">
            <a:avLst/>
          </a:prstGeom>
        </p:spPr>
        <p:txBody>
          <a:bodyPr vert="horz" wrap="square" lIns="0" tIns="16087" rIns="0" bIns="0">
            <a:spAutoFit/>
          </a:bodyPr>
          <a:lstStyle/>
          <a:p>
            <a:pPr marL="16933" hangingPunct="1">
              <a:spcBef>
                <a:spcPts val="127"/>
              </a:spcBef>
              <a:defRPr sz="2133" b="1" kern="1200">
                <a:solidFill>
                  <a:srgbClr val="729E03"/>
                </a:solidFill>
                <a:latin typeface="Source Sans Pro Regular"/>
                <a:ea typeface="+mn-ea"/>
                <a:cs typeface="Arial" panose="020B0604020202020204" pitchFamily="34" charset="0"/>
              </a:defRPr>
            </a:pPr>
            <a:r>
              <a:t>UNIDISCIPLINAIRE</a:t>
            </a:r>
            <a:endParaRPr sz="2133" kern="1200">
              <a:solidFill>
                <a:srgbClr val="729E03"/>
              </a:solidFill>
              <a:latin typeface="Source Sans Pro Regular"/>
              <a:ea typeface="+mn-ea"/>
              <a:cs typeface="Arial" panose="020B0604020202020204" pitchFamily="34" charset="0"/>
            </a:endParaRPr>
          </a:p>
        </p:txBody>
      </p:sp>
      <p:sp>
        <p:nvSpPr>
          <p:cNvPr id="4" name="object 4"/>
          <p:cNvSpPr txBox="1"/>
          <p:nvPr/>
        </p:nvSpPr>
        <p:spPr>
          <a:xfrm>
            <a:off x="7110163" y="4710829"/>
            <a:ext cx="3045460" cy="344475"/>
          </a:xfrm>
          <a:prstGeom prst="rect">
            <a:avLst/>
          </a:prstGeom>
        </p:spPr>
        <p:txBody>
          <a:bodyPr vert="horz" wrap="square" lIns="0" tIns="16087" rIns="0" bIns="0">
            <a:spAutoFit/>
          </a:bodyPr>
          <a:lstStyle/>
          <a:p>
            <a:pPr marL="16933" hangingPunct="1">
              <a:spcBef>
                <a:spcPts val="127"/>
              </a:spcBef>
              <a:defRPr sz="2133" b="1" kern="1200">
                <a:solidFill>
                  <a:srgbClr val="729E03"/>
                </a:solidFill>
                <a:latin typeface="Source Sans Pro Regular"/>
                <a:ea typeface="+mn-ea"/>
                <a:cs typeface="Arial" panose="020B0604020202020204" pitchFamily="34" charset="0"/>
              </a:defRPr>
            </a:pPr>
            <a:r>
              <a:t>MULTIDISCIPLINAIRE</a:t>
            </a:r>
            <a:endParaRPr sz="2133" kern="1200">
              <a:solidFill>
                <a:srgbClr val="729E03"/>
              </a:solidFill>
              <a:latin typeface="Source Sans Pro Regular"/>
              <a:ea typeface="+mn-ea"/>
              <a:cs typeface="Arial" panose="020B0604020202020204" pitchFamily="34" charset="0"/>
            </a:endParaRPr>
          </a:p>
        </p:txBody>
      </p:sp>
      <p:sp>
        <p:nvSpPr>
          <p:cNvPr id="5" name="object 5"/>
          <p:cNvSpPr txBox="1"/>
          <p:nvPr/>
        </p:nvSpPr>
        <p:spPr>
          <a:xfrm>
            <a:off x="1153029" y="5479782"/>
            <a:ext cx="9535565" cy="385576"/>
          </a:xfrm>
          <a:prstGeom prst="rect">
            <a:avLst/>
          </a:prstGeom>
          <a:solidFill>
            <a:srgbClr val="951D19"/>
          </a:solidFill>
        </p:spPr>
        <p:txBody>
          <a:bodyPr vert="horz" wrap="square" lIns="0" tIns="16087" rIns="0" bIns="0">
            <a:spAutoFit/>
          </a:bodyPr>
          <a:lstStyle/>
          <a:p>
            <a:pPr marL="16933" algn="ctr" hangingPunct="1">
              <a:spcBef>
                <a:spcPts val="127"/>
              </a:spcBef>
              <a:defRPr sz="2400" b="1" kern="1200">
                <a:solidFill>
                  <a:prstClr val="white"/>
                </a:solidFill>
                <a:latin typeface="Source Sans Pro Regular"/>
                <a:ea typeface="+mn-ea"/>
                <a:cs typeface="Arial" panose="020B0604020202020204" pitchFamily="34" charset="0"/>
              </a:defRPr>
            </a:pPr>
            <a:r>
              <a:rPr dirty="0"/>
              <a:t>Il </a:t>
            </a:r>
            <a:r>
              <a:rPr dirty="0" err="1"/>
              <a:t>est</a:t>
            </a:r>
            <a:r>
              <a:rPr dirty="0"/>
              <a:t> </a:t>
            </a:r>
            <a:r>
              <a:rPr dirty="0" err="1"/>
              <a:t>également</a:t>
            </a:r>
            <a:r>
              <a:rPr dirty="0"/>
              <a:t> possible de </a:t>
            </a:r>
            <a:r>
              <a:rPr dirty="0" err="1"/>
              <a:t>mettre</a:t>
            </a:r>
            <a:r>
              <a:rPr dirty="0"/>
              <a:t> </a:t>
            </a:r>
            <a:r>
              <a:rPr dirty="0" err="1"/>
              <a:t>en</a:t>
            </a:r>
            <a:r>
              <a:rPr dirty="0"/>
              <a:t> place </a:t>
            </a:r>
            <a:r>
              <a:rPr dirty="0" err="1"/>
              <a:t>une</a:t>
            </a:r>
            <a:r>
              <a:rPr dirty="0"/>
              <a:t> structure sur </a:t>
            </a:r>
            <a:r>
              <a:rPr dirty="0" err="1"/>
              <a:t>mesure</a:t>
            </a:r>
            <a:endParaRPr sz="2400" kern="1200" dirty="0">
              <a:solidFill>
                <a:prstClr val="white"/>
              </a:solidFill>
              <a:latin typeface="Source Sans Pro Regular"/>
              <a:ea typeface="+mn-ea"/>
              <a:cs typeface="Arial" panose="020B0604020202020204" pitchFamily="34" charset="0"/>
            </a:endParaRPr>
          </a:p>
        </p:txBody>
      </p:sp>
      <p:sp>
        <p:nvSpPr>
          <p:cNvPr id="28" name="ZoneTexte 27"/>
          <p:cNvSpPr txBox="1"/>
          <p:nvPr/>
        </p:nvSpPr>
        <p:spPr>
          <a:xfrm>
            <a:off x="201337" y="1378218"/>
            <a:ext cx="10635611" cy="461665"/>
          </a:xfrm>
          <a:prstGeom prst="rect">
            <a:avLst/>
          </a:prstGeom>
          <a:noFill/>
        </p:spPr>
        <p:txBody>
          <a:bodyPr wrap="square">
            <a:spAutoFit/>
          </a:bodyPr>
          <a:lstStyle/>
          <a:p>
            <a:pPr hangingPunct="1">
              <a:defRPr sz="2400" kern="1200">
                <a:solidFill>
                  <a:schemeClr val="tx1"/>
                </a:solidFill>
                <a:latin typeface="Arial" panose="020B0604020202020204" pitchFamily="34" charset="0"/>
                <a:ea typeface="+mn-ea"/>
                <a:cs typeface="Arial" panose="020B0604020202020204" pitchFamily="34" charset="0"/>
              </a:defRPr>
            </a:pPr>
            <a:r>
              <a:t>Selon les besoins de l’intervention, l’EIR mobilisée peut être... </a:t>
            </a:r>
          </a:p>
        </p:txBody>
      </p:sp>
      <p:pic>
        <p:nvPicPr>
          <p:cNvPr id="34" name="Image 33"/>
          <p:cNvPicPr>
            <a:picLocks noChangeAspect="1"/>
          </p:cNvPicPr>
          <p:nvPr/>
        </p:nvPicPr>
        <p:blipFill>
          <a:blip r:embed="rId3"/>
          <a:stretch>
            <a:fillRect/>
          </a:stretch>
        </p:blipFill>
        <p:spPr>
          <a:xfrm>
            <a:off x="7109354" y="2032799"/>
            <a:ext cx="3015343" cy="3018924"/>
          </a:xfrm>
          <a:prstGeom prst="rect">
            <a:avLst/>
          </a:prstGeom>
        </p:spPr>
      </p:pic>
      <p:pic>
        <p:nvPicPr>
          <p:cNvPr id="35" name="Image 34"/>
          <p:cNvPicPr>
            <a:picLocks noChangeAspect="1"/>
          </p:cNvPicPr>
          <p:nvPr/>
        </p:nvPicPr>
        <p:blipFill>
          <a:blip r:embed="rId4"/>
          <a:stretch>
            <a:fillRect/>
          </a:stretch>
        </p:blipFill>
        <p:spPr>
          <a:xfrm>
            <a:off x="1913526" y="2036380"/>
            <a:ext cx="3015343" cy="3015343"/>
          </a:xfrm>
          <a:prstGeom prst="rect">
            <a:avLst/>
          </a:prstGeom>
        </p:spPr>
      </p:pic>
      <p:sp>
        <p:nvSpPr>
          <p:cNvPr id="38" name="Rectangle 37"/>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a:sym typeface="Source Sans Pro Bold"/>
              </a:rPr>
              <a:t>4.1. Mobilisation </a:t>
            </a:r>
            <a:r>
              <a:t>et prédéploiement des EIR</a:t>
            </a:r>
          </a:p>
        </p:txBody>
      </p:sp>
      <p:sp>
        <p:nvSpPr>
          <p:cNvPr id="6" name="Slide Number Placeholder 5">
            <a:extLst>
              <a:ext uri="{FF2B5EF4-FFF2-40B4-BE49-F238E27FC236}">
                <a16:creationId xmlns:a16="http://schemas.microsoft.com/office/drawing/2014/main" id="{318BDCCD-3496-9EEB-37B6-452552351503}"/>
              </a:ext>
            </a:extLst>
          </p:cNvPr>
          <p:cNvSpPr>
            <a:spLocks noGrp="1"/>
          </p:cNvSpPr>
          <p:nvPr>
            <p:ph type="sldNum" sz="quarter" idx="2"/>
          </p:nvPr>
        </p:nvSpPr>
        <p:spPr>
          <a:xfrm>
            <a:off x="11658253" y="6486907"/>
            <a:ext cx="531394" cy="372232"/>
          </a:xfrm>
        </p:spPr>
        <p:txBody>
          <a:bodyPr lIns="91440" tIns="45720" rIns="91440" bIns="45720" anchor="t"/>
          <a:lstStyle/>
          <a:p>
            <a:pPr algn="r"/>
            <a:fld id="{86CB4B4D-7CA3-9044-876B-883B54F8677D}" type="slidenum">
              <a:rPr lang="en-US" sz="1200"/>
              <a:pPr algn="r"/>
              <a:t>18</a:t>
            </a:fld>
            <a:endParaRPr sz="1200"/>
          </a:p>
        </p:txBody>
      </p:sp>
    </p:spTree>
    <p:extLst>
      <p:ext uri="{BB962C8B-B14F-4D97-AF65-F5344CB8AC3E}">
        <p14:creationId xmlns:p14="http://schemas.microsoft.com/office/powerpoint/2010/main" val="276203812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1097221" y="5926089"/>
            <a:ext cx="10446778" cy="294097"/>
          </a:xfrm>
          <a:prstGeom prst="rect">
            <a:avLst/>
          </a:prstGeom>
          <a:solidFill>
            <a:srgbClr val="951D19"/>
          </a:solidFill>
        </p:spPr>
        <p:txBody>
          <a:bodyPr vert="horz" wrap="square" lIns="0" tIns="16933" rIns="0" bIns="0" anchor="t">
            <a:spAutoFit/>
          </a:bodyPr>
          <a:lstStyle/>
          <a:p>
            <a:pPr marL="16510" algn="ctr" hangingPunct="1">
              <a:spcBef>
                <a:spcPts val="200"/>
              </a:spcBef>
              <a:spcAft>
                <a:spcPts val="200"/>
              </a:spcAft>
              <a:defRPr b="1" kern="1200">
                <a:solidFill>
                  <a:srgbClr val="FFFFFF"/>
                </a:solidFill>
                <a:latin typeface="Arial"/>
                <a:ea typeface="+mn-ea"/>
                <a:cs typeface="Arial"/>
              </a:defRPr>
            </a:pPr>
            <a:r>
              <a:t>Rappel : il est possible d’élaborer une structure modèle adaptable à différents contextes</a:t>
            </a:r>
            <a:endParaRPr b="1" kern="1200">
              <a:solidFill>
                <a:srgbClr val="FFFFFF"/>
              </a:solidFill>
              <a:latin typeface="Arial"/>
              <a:ea typeface="+mn-ea"/>
              <a:cs typeface="Arial"/>
            </a:endParaRPr>
          </a:p>
        </p:txBody>
      </p:sp>
      <p:sp>
        <p:nvSpPr>
          <p:cNvPr id="16" name="object 16"/>
          <p:cNvSpPr txBox="1"/>
          <p:nvPr/>
        </p:nvSpPr>
        <p:spPr>
          <a:xfrm>
            <a:off x="372111" y="1785218"/>
            <a:ext cx="4700631" cy="3707852"/>
          </a:xfrm>
          <a:prstGeom prst="rect">
            <a:avLst/>
          </a:prstGeom>
        </p:spPr>
        <p:txBody>
          <a:bodyPr vert="horz" wrap="square" lIns="0" tIns="16933" rIns="0" bIns="0" anchor="t">
            <a:spAutoFit/>
          </a:bodyPr>
          <a:lstStyle/>
          <a:p>
            <a:pPr marL="16510" hangingPunct="1">
              <a:spcBef>
                <a:spcPts val="133"/>
              </a:spcBef>
              <a:defRPr sz="2400" kern="1200">
                <a:latin typeface="Source Sans Pro Regular"/>
                <a:ea typeface="+mn-ea"/>
                <a:cs typeface="Arial"/>
              </a:defRPr>
            </a:pPr>
            <a:r>
              <a:rPr dirty="0"/>
              <a:t>Pour composer </a:t>
            </a:r>
            <a:r>
              <a:rPr dirty="0" err="1"/>
              <a:t>une</a:t>
            </a:r>
            <a:r>
              <a:rPr dirty="0"/>
              <a:t> EIR :</a:t>
            </a:r>
          </a:p>
          <a:p>
            <a:pPr marL="16510" hangingPunct="1">
              <a:spcBef>
                <a:spcPts val="133"/>
              </a:spcBef>
            </a:pPr>
            <a:endParaRPr sz="2400" kern="1200" dirty="0">
              <a:solidFill>
                <a:srgbClr val="1F497D">
                  <a:lumMod val="50000"/>
                </a:srgbClr>
              </a:solidFill>
              <a:latin typeface="Source Sans Pro Regular"/>
              <a:ea typeface="+mn-ea"/>
              <a:cs typeface="Arial" panose="020B0604020202020204" pitchFamily="34" charset="0"/>
            </a:endParaRPr>
          </a:p>
          <a:p>
            <a:pPr marL="930910" lvl="1" indent="-457200" hangingPunct="1">
              <a:spcBef>
                <a:spcPts val="133"/>
              </a:spcBef>
              <a:buClr>
                <a:srgbClr val="729E03"/>
              </a:buClr>
              <a:buFont typeface="+mj-lt"/>
              <a:buAutoNum type="arabicPeriod"/>
              <a:defRPr sz="2400" kern="1200">
                <a:solidFill>
                  <a:srgbClr val="1F497D">
                    <a:lumMod val="50000"/>
                  </a:srgbClr>
                </a:solidFill>
                <a:latin typeface="Source Sans Pro Regular"/>
                <a:ea typeface="+mn-ea"/>
                <a:cs typeface="Arial" panose="020B0604020202020204" pitchFamily="34" charset="0"/>
              </a:defRPr>
            </a:pPr>
            <a:r>
              <a:rPr dirty="0" err="1"/>
              <a:t>Recensez</a:t>
            </a:r>
            <a:r>
              <a:rPr dirty="0"/>
              <a:t> les </a:t>
            </a:r>
            <a:r>
              <a:rPr dirty="0" err="1"/>
              <a:t>besoins</a:t>
            </a:r>
            <a:r>
              <a:rPr dirty="0"/>
              <a:t> </a:t>
            </a:r>
            <a:r>
              <a:rPr dirty="0" err="1"/>
              <a:t>liés</a:t>
            </a:r>
            <a:r>
              <a:rPr dirty="0"/>
              <a:t> à </a:t>
            </a:r>
            <a:r>
              <a:rPr dirty="0" err="1"/>
              <a:t>l’intervention</a:t>
            </a:r>
            <a:r>
              <a:rPr dirty="0"/>
              <a:t> et les </a:t>
            </a:r>
            <a:r>
              <a:rPr dirty="0" err="1"/>
              <a:t>rôles</a:t>
            </a:r>
            <a:r>
              <a:rPr dirty="0"/>
              <a:t> </a:t>
            </a:r>
            <a:r>
              <a:rPr dirty="0" err="1"/>
              <a:t>pertinents</a:t>
            </a:r>
            <a:endParaRPr dirty="0"/>
          </a:p>
          <a:p>
            <a:pPr marL="930910" lvl="1" indent="-457200" hangingPunct="1">
              <a:spcBef>
                <a:spcPts val="133"/>
              </a:spcBef>
              <a:buFont typeface="+mj-lt"/>
              <a:buAutoNum type="arabicPeriod"/>
            </a:pPr>
            <a:endParaRPr sz="2400" kern="1200" dirty="0">
              <a:solidFill>
                <a:srgbClr val="1F497D">
                  <a:lumMod val="50000"/>
                </a:srgbClr>
              </a:solidFill>
              <a:latin typeface="Source Sans Pro Regular"/>
              <a:ea typeface="+mn-ea"/>
              <a:cs typeface="Arial" panose="020B0604020202020204" pitchFamily="34" charset="0"/>
            </a:endParaRPr>
          </a:p>
          <a:p>
            <a:pPr marL="930910" lvl="1" indent="-457200" hangingPunct="1">
              <a:spcBef>
                <a:spcPts val="133"/>
              </a:spcBef>
              <a:buClr>
                <a:srgbClr val="729E03"/>
              </a:buClr>
              <a:buFont typeface="+mj-lt"/>
              <a:buAutoNum type="arabicPeriod"/>
              <a:defRPr sz="2400" kern="1200">
                <a:solidFill>
                  <a:srgbClr val="1F497D">
                    <a:lumMod val="50000"/>
                  </a:srgbClr>
                </a:solidFill>
                <a:latin typeface="Source Sans Pro Regular"/>
                <a:ea typeface="+mn-ea"/>
                <a:cs typeface="Arial" panose="020B0604020202020204" pitchFamily="34" charset="0"/>
              </a:defRPr>
            </a:pPr>
            <a:r>
              <a:rPr dirty="0" err="1"/>
              <a:t>Évaluez</a:t>
            </a:r>
            <a:r>
              <a:rPr dirty="0"/>
              <a:t> les </a:t>
            </a:r>
            <a:r>
              <a:rPr dirty="0" err="1"/>
              <a:t>capacités</a:t>
            </a:r>
            <a:r>
              <a:rPr dirty="0"/>
              <a:t> locales</a:t>
            </a:r>
            <a:endParaRPr sz="2400" kern="1200" dirty="0">
              <a:solidFill>
                <a:srgbClr val="1F497D">
                  <a:lumMod val="50000"/>
                </a:srgbClr>
              </a:solidFill>
              <a:latin typeface="Source Sans Pro Regular"/>
              <a:ea typeface="+mn-ea"/>
              <a:cs typeface="Arial" panose="020B0604020202020204" pitchFamily="34" charset="0"/>
            </a:endParaRPr>
          </a:p>
          <a:p>
            <a:pPr marL="930910" lvl="1" indent="-457200" hangingPunct="1">
              <a:spcBef>
                <a:spcPts val="133"/>
              </a:spcBef>
              <a:buClr>
                <a:srgbClr val="729E03"/>
              </a:buClr>
              <a:buFont typeface="+mj-lt"/>
              <a:buAutoNum type="arabicPeriod"/>
            </a:pPr>
            <a:endParaRPr sz="2400" kern="1200" dirty="0">
              <a:solidFill>
                <a:srgbClr val="1F497D">
                  <a:lumMod val="50000"/>
                </a:srgbClr>
              </a:solidFill>
              <a:latin typeface="Source Sans Pro Regular"/>
              <a:ea typeface="+mn-ea"/>
              <a:cs typeface="Arial" panose="020B0604020202020204" pitchFamily="34" charset="0"/>
            </a:endParaRPr>
          </a:p>
          <a:p>
            <a:pPr marL="930910" lvl="1" indent="-457200" hangingPunct="1">
              <a:spcBef>
                <a:spcPts val="133"/>
              </a:spcBef>
              <a:buClr>
                <a:srgbClr val="729E03"/>
              </a:buClr>
              <a:buFont typeface="+mj-lt"/>
              <a:buAutoNum type="arabicPeriod"/>
              <a:defRPr sz="2400" kern="1200">
                <a:solidFill>
                  <a:srgbClr val="1F497D">
                    <a:lumMod val="50000"/>
                  </a:srgbClr>
                </a:solidFill>
                <a:latin typeface="Source Sans Pro Regular"/>
                <a:ea typeface="+mn-ea"/>
                <a:cs typeface="Arial" panose="020B0604020202020204" pitchFamily="34" charset="0"/>
              </a:defRPr>
            </a:pPr>
            <a:r>
              <a:rPr dirty="0" err="1"/>
              <a:t>Sélectionnez</a:t>
            </a:r>
            <a:r>
              <a:rPr dirty="0"/>
              <a:t> les </a:t>
            </a:r>
            <a:r>
              <a:rPr dirty="0" err="1"/>
              <a:t>intervenants</a:t>
            </a:r>
            <a:r>
              <a:rPr dirty="0"/>
              <a:t> de façon à </a:t>
            </a:r>
            <a:r>
              <a:rPr dirty="0" err="1"/>
              <a:t>combler</a:t>
            </a:r>
            <a:r>
              <a:rPr dirty="0"/>
              <a:t> les lacunes</a:t>
            </a:r>
          </a:p>
          <a:p>
            <a:pPr marL="16510" hangingPunct="1">
              <a:spcBef>
                <a:spcPts val="133"/>
              </a:spcBef>
            </a:pPr>
            <a:endParaRPr kern="1200" dirty="0">
              <a:solidFill>
                <a:srgbClr val="1F497D">
                  <a:lumMod val="50000"/>
                </a:srgbClr>
              </a:solidFill>
              <a:latin typeface="Arial" panose="020B0604020202020204" pitchFamily="34" charset="0"/>
              <a:ea typeface="+mn-ea"/>
              <a:cs typeface="Arial" panose="020B0604020202020204" pitchFamily="34" charset="0"/>
            </a:endParaRPr>
          </a:p>
        </p:txBody>
      </p:sp>
      <p:sp>
        <p:nvSpPr>
          <p:cNvPr id="24" name="object 24"/>
          <p:cNvSpPr txBox="1">
            <a:spLocks noGrp="1"/>
          </p:cNvSpPr>
          <p:nvPr>
            <p:ph type="title"/>
          </p:nvPr>
        </p:nvSpPr>
        <p:spPr>
          <a:xfrm>
            <a:off x="232398" y="842958"/>
            <a:ext cx="9368802"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kern="1200">
                <a:solidFill>
                  <a:srgbClr val="951D19"/>
                </a:solidFill>
                <a:latin typeface="Source Sans Pro"/>
                <a:ea typeface="+mj-ea"/>
                <a:cs typeface="Arial" pitchFamily="34" charset="0"/>
              </a:defRPr>
            </a:pPr>
            <a:r>
              <a:rPr dirty="0"/>
              <a:t>Structure sur </a:t>
            </a:r>
            <a:r>
              <a:rPr dirty="0" err="1"/>
              <a:t>mesure</a:t>
            </a:r>
            <a:r>
              <a:rPr dirty="0"/>
              <a:t> </a:t>
            </a:r>
            <a:r>
              <a:rPr dirty="0" err="1"/>
              <a:t>adaptée</a:t>
            </a:r>
            <a:r>
              <a:rPr dirty="0"/>
              <a:t> aux </a:t>
            </a:r>
            <a:r>
              <a:rPr dirty="0" err="1"/>
              <a:t>capacités</a:t>
            </a:r>
            <a:r>
              <a:rPr dirty="0"/>
              <a:t> </a:t>
            </a:r>
            <a:r>
              <a:rPr dirty="0" err="1"/>
              <a:t>existantes</a:t>
            </a:r>
            <a:endParaRPr sz="2800" b="1" kern="1200" dirty="0">
              <a:solidFill>
                <a:srgbClr val="951D19"/>
              </a:solidFill>
              <a:latin typeface="Source Sans Pro"/>
              <a:ea typeface="+mj-ea"/>
              <a:cs typeface="Arial" pitchFamily="34" charset="0"/>
            </a:endParaRPr>
          </a:p>
        </p:txBody>
      </p:sp>
      <p:sp>
        <p:nvSpPr>
          <p:cNvPr id="32" name="Rectangle 31"/>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a:sym typeface="Source Sans Pro Bold"/>
              </a:rPr>
              <a:t>4.1. Mobilisation </a:t>
            </a:r>
            <a:r>
              <a:t>et prédéploiement des EIR</a:t>
            </a:r>
          </a:p>
        </p:txBody>
      </p:sp>
      <p:sp>
        <p:nvSpPr>
          <p:cNvPr id="2" name="Slide Number Placeholder 1">
            <a:extLst>
              <a:ext uri="{FF2B5EF4-FFF2-40B4-BE49-F238E27FC236}">
                <a16:creationId xmlns:a16="http://schemas.microsoft.com/office/drawing/2014/main" id="{E1A2EA3B-1BF9-306A-12FE-1EB04EDE36C7}"/>
              </a:ext>
            </a:extLst>
          </p:cNvPr>
          <p:cNvSpPr>
            <a:spLocks noGrp="1"/>
          </p:cNvSpPr>
          <p:nvPr>
            <p:ph type="sldNum" sz="quarter" idx="2"/>
          </p:nvPr>
        </p:nvSpPr>
        <p:spPr>
          <a:xfrm>
            <a:off x="11752198" y="6507784"/>
            <a:ext cx="437449" cy="351356"/>
          </a:xfrm>
        </p:spPr>
        <p:txBody>
          <a:bodyPr lIns="91440" tIns="45720" rIns="91440" bIns="45720" anchor="t"/>
          <a:lstStyle/>
          <a:p>
            <a:pPr algn="r"/>
            <a:fld id="{86CB4B4D-7CA3-9044-876B-883B54F8677D}" type="slidenum">
              <a:rPr lang="en-US" sz="1200">
                <a:solidFill>
                  <a:srgbClr val="7F7F7F"/>
                </a:solidFill>
              </a:rPr>
              <a:pPr algn="r"/>
              <a:t>19</a:t>
            </a:fld>
            <a:endParaRPr sz="1200">
              <a:solidFill>
                <a:srgbClr val="7F7F7F"/>
              </a:solidFill>
            </a:endParaRPr>
          </a:p>
        </p:txBody>
      </p:sp>
      <p:pic>
        <p:nvPicPr>
          <p:cNvPr id="4" name="Picture 3">
            <a:extLst>
              <a:ext uri="{FF2B5EF4-FFF2-40B4-BE49-F238E27FC236}">
                <a16:creationId xmlns:a16="http://schemas.microsoft.com/office/drawing/2014/main" id="{231F8A79-D881-7800-DDEB-A4AF8C2CE68D}"/>
              </a:ext>
            </a:extLst>
          </p:cNvPr>
          <p:cNvPicPr>
            <a:picLocks noChangeAspect="1"/>
          </p:cNvPicPr>
          <p:nvPr/>
        </p:nvPicPr>
        <p:blipFill rotWithShape="1">
          <a:blip r:embed="rId3"/>
          <a:srcRect l="15987" t="20631" r="65658" b="38632"/>
          <a:stretch/>
        </p:blipFill>
        <p:spPr>
          <a:xfrm>
            <a:off x="5739063" y="1680020"/>
            <a:ext cx="5939306" cy="4119201"/>
          </a:xfrm>
          <a:prstGeom prst="rect">
            <a:avLst/>
          </a:prstGeom>
        </p:spPr>
      </p:pic>
    </p:spTree>
    <p:extLst>
      <p:ext uri="{BB962C8B-B14F-4D97-AF65-F5344CB8AC3E}">
        <p14:creationId xmlns:p14="http://schemas.microsoft.com/office/powerpoint/2010/main" val="398135083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 name="Content Placeholder 1"/>
          <p:cNvSpPr txBox="1">
            <a:spLocks noGrp="1"/>
          </p:cNvSpPr>
          <p:nvPr>
            <p:ph type="body" sz="half" idx="1"/>
          </p:nvPr>
        </p:nvSpPr>
        <p:spPr>
          <a:xfrm>
            <a:off x="4243334" y="2449386"/>
            <a:ext cx="7663053" cy="2387309"/>
          </a:xfrm>
          <a:prstGeom prst="rect">
            <a:avLst/>
          </a:prstGeom>
        </p:spPr>
        <p:txBody>
          <a:bodyPr lIns="45719" tIns="45720" rIns="45719" bIns="45720" anchor="t">
            <a:normAutofit lnSpcReduction="10000"/>
          </a:bodyPr>
          <a:lstStyle/>
          <a:p>
            <a:pPr>
              <a:defRPr>
                <a:solidFill>
                  <a:srgbClr val="FF0000"/>
                </a:solidFill>
                <a:latin typeface="Segoe UI"/>
                <a:cs typeface="Segoe UI"/>
              </a:defRPr>
            </a:pPr>
            <a:r>
              <a:rPr dirty="0"/>
              <a:t>Le </a:t>
            </a:r>
            <a:r>
              <a:rPr dirty="0" err="1"/>
              <a:t>contenu</a:t>
            </a:r>
            <a:r>
              <a:rPr dirty="0"/>
              <a:t> de </a:t>
            </a:r>
            <a:r>
              <a:rPr dirty="0" err="1"/>
              <a:t>ce</a:t>
            </a:r>
            <a:r>
              <a:rPr dirty="0"/>
              <a:t> module </a:t>
            </a:r>
            <a:r>
              <a:rPr dirty="0" err="1"/>
              <a:t>devra</a:t>
            </a:r>
            <a:r>
              <a:rPr dirty="0"/>
              <a:t> </a:t>
            </a:r>
            <a:r>
              <a:rPr dirty="0" err="1"/>
              <a:t>être</a:t>
            </a:r>
            <a:r>
              <a:rPr dirty="0"/>
              <a:t> </a:t>
            </a:r>
            <a:r>
              <a:rPr dirty="0" err="1"/>
              <a:t>adapté</a:t>
            </a:r>
            <a:r>
              <a:rPr dirty="0"/>
              <a:t> </a:t>
            </a:r>
            <a:r>
              <a:rPr dirty="0" err="1"/>
              <a:t>en</a:t>
            </a:r>
            <a:r>
              <a:rPr dirty="0"/>
              <a:t> </a:t>
            </a:r>
            <a:r>
              <a:rPr dirty="0" err="1"/>
              <a:t>fonction</a:t>
            </a:r>
            <a:r>
              <a:rPr dirty="0"/>
              <a:t> du programme </a:t>
            </a:r>
            <a:r>
              <a:rPr dirty="0" err="1"/>
              <a:t>définitif</a:t>
            </a:r>
            <a:r>
              <a:rPr dirty="0"/>
              <a:t> de </a:t>
            </a:r>
            <a:r>
              <a:rPr dirty="0" err="1"/>
              <a:t>votre</a:t>
            </a:r>
            <a:r>
              <a:rPr dirty="0"/>
              <a:t> atelier pour les </a:t>
            </a:r>
            <a:r>
              <a:rPr dirty="0" err="1"/>
              <a:t>gestionnaires</a:t>
            </a:r>
            <a:r>
              <a:rPr dirty="0"/>
              <a:t> des EIR et des </a:t>
            </a:r>
            <a:r>
              <a:rPr dirty="0" err="1"/>
              <a:t>besoins</a:t>
            </a:r>
            <a:r>
              <a:rPr dirty="0"/>
              <a:t> </a:t>
            </a:r>
            <a:r>
              <a:rPr dirty="0" err="1"/>
              <a:t>propres</a:t>
            </a:r>
            <a:r>
              <a:rPr dirty="0"/>
              <a:t> au pays dans </a:t>
            </a:r>
            <a:r>
              <a:rPr dirty="0" err="1"/>
              <a:t>lequel</a:t>
            </a:r>
            <a:r>
              <a:rPr dirty="0"/>
              <a:t> il </a:t>
            </a:r>
            <a:r>
              <a:rPr dirty="0" err="1"/>
              <a:t>est</a:t>
            </a:r>
            <a:r>
              <a:rPr dirty="0"/>
              <a:t> </a:t>
            </a:r>
            <a:r>
              <a:rPr dirty="0" err="1"/>
              <a:t>organisé</a:t>
            </a:r>
            <a:r>
              <a:rPr dirty="0"/>
              <a:t>. </a:t>
            </a:r>
          </a:p>
          <a:p>
            <a:pPr>
              <a:defRPr>
                <a:solidFill>
                  <a:srgbClr val="FF0000"/>
                </a:solidFill>
                <a:latin typeface="Segoe UI"/>
                <a:cs typeface="Segoe UI"/>
              </a:defRPr>
            </a:pPr>
            <a:r>
              <a:rPr dirty="0"/>
              <a:t>Les </a:t>
            </a:r>
            <a:r>
              <a:rPr dirty="0" err="1"/>
              <a:t>éléments</a:t>
            </a:r>
            <a:r>
              <a:rPr dirty="0"/>
              <a:t> </a:t>
            </a:r>
            <a:r>
              <a:rPr dirty="0" err="1"/>
              <a:t>devant</a:t>
            </a:r>
            <a:r>
              <a:rPr dirty="0"/>
              <a:t> </a:t>
            </a:r>
            <a:r>
              <a:rPr dirty="0" err="1"/>
              <a:t>être</a:t>
            </a:r>
            <a:r>
              <a:rPr dirty="0"/>
              <a:t> </a:t>
            </a:r>
            <a:r>
              <a:rPr dirty="0" err="1"/>
              <a:t>vérifiés</a:t>
            </a:r>
            <a:r>
              <a:rPr dirty="0"/>
              <a:t> </a:t>
            </a:r>
            <a:r>
              <a:rPr dirty="0" err="1"/>
              <a:t>ou</a:t>
            </a:r>
            <a:r>
              <a:rPr dirty="0"/>
              <a:t> </a:t>
            </a:r>
            <a:r>
              <a:rPr dirty="0" err="1"/>
              <a:t>complétés</a:t>
            </a:r>
            <a:r>
              <a:rPr dirty="0"/>
              <a:t> par les </a:t>
            </a:r>
            <a:r>
              <a:rPr dirty="0" err="1"/>
              <a:t>organisateurs</a:t>
            </a:r>
            <a:r>
              <a:rPr dirty="0"/>
              <a:t> </a:t>
            </a:r>
            <a:r>
              <a:rPr dirty="0" err="1"/>
              <a:t>ou</a:t>
            </a:r>
            <a:r>
              <a:rPr dirty="0"/>
              <a:t> les animateurs de </a:t>
            </a:r>
            <a:r>
              <a:rPr dirty="0" err="1"/>
              <a:t>lʼatelier</a:t>
            </a:r>
            <a:r>
              <a:rPr dirty="0"/>
              <a:t> </a:t>
            </a:r>
            <a:r>
              <a:rPr dirty="0" err="1"/>
              <a:t>sont</a:t>
            </a:r>
            <a:r>
              <a:rPr dirty="0"/>
              <a:t> </a:t>
            </a:r>
            <a:r>
              <a:rPr dirty="0" err="1"/>
              <a:t>surlignés</a:t>
            </a:r>
            <a:r>
              <a:rPr dirty="0"/>
              <a:t> </a:t>
            </a:r>
            <a:r>
              <a:rPr dirty="0" err="1"/>
              <a:t>en</a:t>
            </a:r>
            <a:r>
              <a:rPr dirty="0"/>
              <a:t> jaune.</a:t>
            </a:r>
            <a:endParaRPr dirty="0">
              <a:latin typeface="Segoe UI"/>
            </a:endParaRPr>
          </a:p>
        </p:txBody>
      </p:sp>
      <p:sp>
        <p:nvSpPr>
          <p:cNvPr id="569" name="TextBox 8"/>
          <p:cNvSpPr txBox="1"/>
          <p:nvPr/>
        </p:nvSpPr>
        <p:spPr>
          <a:xfrm>
            <a:off x="358597" y="0"/>
            <a:ext cx="3341144"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a:t>Remarque à </a:t>
            </a:r>
            <a:r>
              <a:rPr dirty="0" err="1"/>
              <a:t>l’intention</a:t>
            </a:r>
            <a:r>
              <a:rPr dirty="0"/>
              <a:t> des animateurs</a:t>
            </a:r>
            <a:endParaRPr b="1" dirty="0"/>
          </a:p>
        </p:txBody>
      </p:sp>
      <p:sp>
        <p:nvSpPr>
          <p:cNvPr id="6" name="Slide Number Placeholder 5">
            <a:extLst>
              <a:ext uri="{FF2B5EF4-FFF2-40B4-BE49-F238E27FC236}">
                <a16:creationId xmlns:a16="http://schemas.microsoft.com/office/drawing/2014/main" id="{19E515B8-B387-4D0F-8E43-9FA23E629647}"/>
              </a:ext>
            </a:extLst>
          </p:cNvPr>
          <p:cNvSpPr txBox="1">
            <a:spLocks noGrp="1"/>
          </p:cNvSpPr>
          <p:nvPr>
            <p:ph type="sldNum" sz="quarter" idx="2"/>
          </p:nvPr>
        </p:nvSpPr>
        <p:spPr>
          <a:xfrm>
            <a:off x="11907520" y="6527531"/>
            <a:ext cx="192508" cy="3200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fld id="{86CB4B4D-7CA3-9044-876B-883B54F8677D}" type="slidenum">
              <a:rPr sz="1200">
                <a:solidFill>
                  <a:schemeClr val="tx1">
                    <a:lumMod val="50000"/>
                    <a:lumOff val="50000"/>
                  </a:schemeClr>
                </a:solidFill>
                <a:latin typeface="Source Sans Pro" panose="020B0503030403020204" pitchFamily="34" charset="0"/>
              </a:rPr>
              <a:t>2</a:t>
            </a:fld>
            <a:endParaRPr sz="12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95114619"/>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0596" y="798759"/>
            <a:ext cx="6957043"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kern="1200">
                <a:solidFill>
                  <a:srgbClr val="951D19"/>
                </a:solidFill>
                <a:latin typeface="Source Sans Pro"/>
                <a:ea typeface="+mj-ea"/>
                <a:cs typeface="Arial" pitchFamily="34" charset="0"/>
              </a:defRPr>
            </a:pPr>
            <a:r>
              <a:t>Structure sur mesure adaptée aux besoins</a:t>
            </a:r>
            <a:endParaRPr sz="2800" b="1" kern="1200">
              <a:solidFill>
                <a:srgbClr val="951D19"/>
              </a:solidFill>
              <a:latin typeface="Source Sans Pro"/>
              <a:ea typeface="+mj-ea"/>
              <a:cs typeface="Arial" pitchFamily="34" charset="0"/>
            </a:endParaRPr>
          </a:p>
        </p:txBody>
      </p:sp>
      <p:sp>
        <p:nvSpPr>
          <p:cNvPr id="28" name="object 28"/>
          <p:cNvSpPr txBox="1"/>
          <p:nvPr/>
        </p:nvSpPr>
        <p:spPr>
          <a:xfrm>
            <a:off x="937311" y="1963414"/>
            <a:ext cx="1474633" cy="262465"/>
          </a:xfrm>
          <a:prstGeom prst="rect">
            <a:avLst/>
          </a:prstGeom>
        </p:spPr>
        <p:txBody>
          <a:bodyPr vert="horz" wrap="square" lIns="0" tIns="16087" rIns="0" bIns="0">
            <a:spAutoFit/>
          </a:bodyPr>
          <a:lstStyle/>
          <a:p>
            <a:pPr marL="16933" hangingPunct="1">
              <a:spcBef>
                <a:spcPts val="127"/>
              </a:spcBef>
              <a:defRPr sz="2400" kern="1200">
                <a:solidFill>
                  <a:schemeClr val="tx1"/>
                </a:solidFill>
                <a:latin typeface="Source Sans Pro" panose="020B0503030403020204" pitchFamily="34" charset="0"/>
                <a:ea typeface="+mn-ea"/>
                <a:cs typeface="Arial MT"/>
              </a:defRPr>
            </a:pPr>
            <a:r>
              <a:rPr sz="1600"/>
              <a:t>Rôles :</a:t>
            </a:r>
            <a:endParaRPr sz="1600" kern="1200">
              <a:solidFill>
                <a:schemeClr val="tx1"/>
              </a:solidFill>
              <a:latin typeface="Source Sans Pro" panose="020B0503030403020204" pitchFamily="34" charset="0"/>
              <a:ea typeface="+mn-ea"/>
              <a:cs typeface="Arial MT"/>
            </a:endParaRPr>
          </a:p>
        </p:txBody>
      </p:sp>
      <p:sp>
        <p:nvSpPr>
          <p:cNvPr id="29" name="object 29"/>
          <p:cNvSpPr txBox="1"/>
          <p:nvPr/>
        </p:nvSpPr>
        <p:spPr>
          <a:xfrm>
            <a:off x="1032855" y="4364508"/>
            <a:ext cx="1595015" cy="521511"/>
          </a:xfrm>
          <a:prstGeom prst="rect">
            <a:avLst/>
          </a:prstGeom>
        </p:spPr>
        <p:txBody>
          <a:bodyPr vert="horz" wrap="square" lIns="0" tIns="16087" rIns="0" bIns="0" anchor="t">
            <a:spAutoFit/>
          </a:bodyPr>
          <a:lstStyle/>
          <a:p>
            <a:pPr marL="16510" marR="6350" hangingPunct="1">
              <a:spcBef>
                <a:spcPts val="127"/>
              </a:spcBef>
              <a:defRPr sz="2400" kern="1200">
                <a:solidFill>
                  <a:schemeClr val="tx1"/>
                </a:solidFill>
                <a:latin typeface="Source Sans Pro" panose="020B0503030403020204" pitchFamily="34" charset="0"/>
                <a:ea typeface="+mn-ea"/>
                <a:cs typeface="Arial MT"/>
              </a:defRPr>
            </a:pPr>
            <a:r>
              <a:rPr sz="1600"/>
              <a:t>Exemples de  </a:t>
            </a:r>
            <a:endParaRPr sz="1600" kern="1200">
              <a:solidFill>
                <a:schemeClr val="tx1"/>
              </a:solidFill>
              <a:latin typeface="Source Sans Pro" panose="020B0503030403020204" pitchFamily="34" charset="0"/>
              <a:ea typeface="+mn-ea"/>
              <a:cs typeface="Arial MT"/>
            </a:endParaRPr>
          </a:p>
          <a:p>
            <a:pPr marL="16510" marR="6350">
              <a:spcBef>
                <a:spcPts val="127"/>
              </a:spcBef>
              <a:defRPr sz="2400" kern="1200">
                <a:solidFill>
                  <a:schemeClr val="tx1"/>
                </a:solidFill>
                <a:latin typeface="Source Sans Pro" panose="020B0503030403020204" pitchFamily="34" charset="0"/>
                <a:ea typeface="+mn-ea"/>
                <a:cs typeface="Arial MT"/>
              </a:defRPr>
            </a:pPr>
            <a:r>
              <a:rPr sz="1600"/>
              <a:t>structures :</a:t>
            </a:r>
            <a:endParaRPr sz="1600" kern="1200">
              <a:solidFill>
                <a:schemeClr val="tx1"/>
              </a:solidFill>
              <a:latin typeface="Source Sans Pro" panose="020B0503030403020204" pitchFamily="34" charset="0"/>
              <a:ea typeface="+mn-ea"/>
              <a:cs typeface="Arial MT"/>
            </a:endParaRPr>
          </a:p>
        </p:txBody>
      </p:sp>
      <p:pic>
        <p:nvPicPr>
          <p:cNvPr id="46" name="Image 45"/>
          <p:cNvPicPr>
            <a:picLocks noChangeAspect="1"/>
          </p:cNvPicPr>
          <p:nvPr/>
        </p:nvPicPr>
        <p:blipFill rotWithShape="1">
          <a:blip r:embed="rId3"/>
          <a:srcRect l="11905" t="22304" r="11280" b="24828"/>
          <a:stretch/>
        </p:blipFill>
        <p:spPr>
          <a:xfrm>
            <a:off x="3045437" y="5922920"/>
            <a:ext cx="2111609" cy="583696"/>
          </a:xfrm>
          <a:prstGeom prst="rect">
            <a:avLst/>
          </a:prstGeom>
        </p:spPr>
      </p:pic>
      <p:pic>
        <p:nvPicPr>
          <p:cNvPr id="47" name="Image 46"/>
          <p:cNvPicPr>
            <a:picLocks noChangeAspect="1"/>
          </p:cNvPicPr>
          <p:nvPr/>
        </p:nvPicPr>
        <p:blipFill rotWithShape="1">
          <a:blip r:embed="rId4"/>
          <a:srcRect l="2025" r="3553"/>
          <a:stretch/>
        </p:blipFill>
        <p:spPr>
          <a:xfrm>
            <a:off x="3045437" y="3689492"/>
            <a:ext cx="2111609" cy="2122714"/>
          </a:xfrm>
          <a:prstGeom prst="rect">
            <a:avLst/>
          </a:prstGeom>
        </p:spPr>
      </p:pic>
      <p:pic>
        <p:nvPicPr>
          <p:cNvPr id="49" name="Image 48"/>
          <p:cNvPicPr>
            <a:picLocks noChangeAspect="1"/>
          </p:cNvPicPr>
          <p:nvPr/>
        </p:nvPicPr>
        <p:blipFill rotWithShape="1">
          <a:blip r:embed="rId5"/>
          <a:srcRect l="10656" t="11314" r="10343" b="10491"/>
          <a:stretch/>
        </p:blipFill>
        <p:spPr>
          <a:xfrm>
            <a:off x="5414437" y="5922920"/>
            <a:ext cx="2111609" cy="583695"/>
          </a:xfrm>
          <a:prstGeom prst="rect">
            <a:avLst/>
          </a:prstGeom>
        </p:spPr>
      </p:pic>
      <p:pic>
        <p:nvPicPr>
          <p:cNvPr id="50" name="Image 49"/>
          <p:cNvPicPr>
            <a:picLocks noChangeAspect="1"/>
          </p:cNvPicPr>
          <p:nvPr/>
        </p:nvPicPr>
        <p:blipFill>
          <a:blip r:embed="rId6"/>
          <a:stretch>
            <a:fillRect/>
          </a:stretch>
        </p:blipFill>
        <p:spPr>
          <a:xfrm>
            <a:off x="5414436" y="3683209"/>
            <a:ext cx="2111609" cy="2117507"/>
          </a:xfrm>
          <a:prstGeom prst="rect">
            <a:avLst/>
          </a:prstGeom>
        </p:spPr>
      </p:pic>
      <p:pic>
        <p:nvPicPr>
          <p:cNvPr id="51" name="Image 50"/>
          <p:cNvPicPr>
            <a:picLocks noChangeAspect="1"/>
          </p:cNvPicPr>
          <p:nvPr/>
        </p:nvPicPr>
        <p:blipFill rotWithShape="1">
          <a:blip r:embed="rId7"/>
          <a:srcRect l="5933" t="13460" r="4571" b="11235"/>
          <a:stretch/>
        </p:blipFill>
        <p:spPr>
          <a:xfrm>
            <a:off x="7805107" y="5911430"/>
            <a:ext cx="2111609" cy="583695"/>
          </a:xfrm>
          <a:prstGeom prst="rect">
            <a:avLst/>
          </a:prstGeom>
        </p:spPr>
      </p:pic>
      <p:pic>
        <p:nvPicPr>
          <p:cNvPr id="52" name="Image 51"/>
          <p:cNvPicPr>
            <a:picLocks noChangeAspect="1"/>
          </p:cNvPicPr>
          <p:nvPr/>
        </p:nvPicPr>
        <p:blipFill rotWithShape="1">
          <a:blip r:embed="rId8"/>
          <a:srcRect r="6391"/>
          <a:stretch/>
        </p:blipFill>
        <p:spPr>
          <a:xfrm>
            <a:off x="7783435" y="3683209"/>
            <a:ext cx="2133281" cy="2128997"/>
          </a:xfrm>
          <a:prstGeom prst="rect">
            <a:avLst/>
          </a:prstGeom>
        </p:spPr>
      </p:pic>
      <p:sp>
        <p:nvSpPr>
          <p:cNvPr id="54" name="Rectangle 53"/>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a:sym typeface="Source Sans Pro Bold"/>
              </a:rPr>
              <a:t>4.1. Mobilisation </a:t>
            </a:r>
            <a:r>
              <a:t>et prédéploiement des EIR</a:t>
            </a:r>
          </a:p>
        </p:txBody>
      </p:sp>
      <p:sp>
        <p:nvSpPr>
          <p:cNvPr id="3" name="Slide Number Placeholder 2">
            <a:extLst>
              <a:ext uri="{FF2B5EF4-FFF2-40B4-BE49-F238E27FC236}">
                <a16:creationId xmlns:a16="http://schemas.microsoft.com/office/drawing/2014/main" id="{10404C4C-F0B1-DC27-5373-0BC7E2D2D781}"/>
              </a:ext>
            </a:extLst>
          </p:cNvPr>
          <p:cNvSpPr>
            <a:spLocks noGrp="1"/>
          </p:cNvSpPr>
          <p:nvPr>
            <p:ph type="sldNum" sz="quarter" idx="2"/>
          </p:nvPr>
        </p:nvSpPr>
        <p:spPr>
          <a:xfrm>
            <a:off x="11752198" y="6549537"/>
            <a:ext cx="437449" cy="309603"/>
          </a:xfrm>
        </p:spPr>
        <p:txBody>
          <a:bodyPr lIns="91440" tIns="45720" rIns="91440" bIns="45720" anchor="t"/>
          <a:lstStyle/>
          <a:p>
            <a:pPr algn="r"/>
            <a:fld id="{86CB4B4D-7CA3-9044-876B-883B54F8677D}" type="slidenum">
              <a:rPr lang="en-US" sz="1200">
                <a:solidFill>
                  <a:srgbClr val="7F7F7F"/>
                </a:solidFill>
              </a:rPr>
              <a:pPr algn="r"/>
              <a:t>20</a:t>
            </a:fld>
            <a:endParaRPr sz="1200">
              <a:solidFill>
                <a:srgbClr val="7F7F7F"/>
              </a:solidFill>
            </a:endParaRPr>
          </a:p>
        </p:txBody>
      </p:sp>
      <p:pic>
        <p:nvPicPr>
          <p:cNvPr id="5" name="Picture 4">
            <a:extLst>
              <a:ext uri="{FF2B5EF4-FFF2-40B4-BE49-F238E27FC236}">
                <a16:creationId xmlns:a16="http://schemas.microsoft.com/office/drawing/2014/main" id="{954798A1-A194-6A2D-9BAB-25A56C21CE65}"/>
              </a:ext>
            </a:extLst>
          </p:cNvPr>
          <p:cNvPicPr>
            <a:picLocks noChangeAspect="1"/>
          </p:cNvPicPr>
          <p:nvPr/>
        </p:nvPicPr>
        <p:blipFill rotWithShape="1">
          <a:blip r:embed="rId9"/>
          <a:srcRect l="17171" t="43016" r="66645" b="36105"/>
          <a:stretch/>
        </p:blipFill>
        <p:spPr>
          <a:xfrm>
            <a:off x="3531632" y="1202802"/>
            <a:ext cx="5877701" cy="2369693"/>
          </a:xfrm>
          <a:prstGeom prst="rect">
            <a:avLst/>
          </a:prstGeom>
        </p:spPr>
      </p:pic>
      <p:sp>
        <p:nvSpPr>
          <p:cNvPr id="6" name="TextBox 5">
            <a:extLst>
              <a:ext uri="{FF2B5EF4-FFF2-40B4-BE49-F238E27FC236}">
                <a16:creationId xmlns:a16="http://schemas.microsoft.com/office/drawing/2014/main" id="{CF2EC251-62E1-0AFA-A4E2-34A7779C4463}"/>
              </a:ext>
            </a:extLst>
          </p:cNvPr>
          <p:cNvSpPr txBox="1"/>
          <p:nvPr/>
        </p:nvSpPr>
        <p:spPr>
          <a:xfrm>
            <a:off x="3045436" y="5922919"/>
            <a:ext cx="2111609" cy="830995"/>
          </a:xfrm>
          <a:prstGeom prst="rect">
            <a:avLst/>
          </a:prstGeom>
          <a:solidFill>
            <a:srgbClr val="002776"/>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fr-FR" sz="1600" b="0" i="0" u="none" strike="noStrike" cap="none" normalizeH="0" baseline="0" dirty="0">
                <a:ln>
                  <a:noFill/>
                </a:ln>
                <a:solidFill>
                  <a:schemeClr val="bg1"/>
                </a:solidFill>
                <a:effectLst/>
                <a:uFillTx/>
                <a:latin typeface="+mj-lt"/>
                <a:ea typeface="+mj-ea"/>
                <a:cs typeface="+mj-cs"/>
                <a:sym typeface="Calibri"/>
              </a:rPr>
              <a:t>« On a besoin de personnel pour un laboratoire mobile! »</a:t>
            </a:r>
          </a:p>
        </p:txBody>
      </p:sp>
      <p:sp>
        <p:nvSpPr>
          <p:cNvPr id="7" name="TextBox 6">
            <a:extLst>
              <a:ext uri="{FF2B5EF4-FFF2-40B4-BE49-F238E27FC236}">
                <a16:creationId xmlns:a16="http://schemas.microsoft.com/office/drawing/2014/main" id="{6037C0EA-1F4B-774F-427A-FA796E384D14}"/>
              </a:ext>
            </a:extLst>
          </p:cNvPr>
          <p:cNvSpPr txBox="1"/>
          <p:nvPr/>
        </p:nvSpPr>
        <p:spPr>
          <a:xfrm>
            <a:off x="5414436" y="5911430"/>
            <a:ext cx="2111609" cy="830995"/>
          </a:xfrm>
          <a:prstGeom prst="rect">
            <a:avLst/>
          </a:prstGeom>
          <a:solidFill>
            <a:srgbClr val="002776"/>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fr-FR" sz="1600" b="0" i="0" u="none" strike="noStrike" cap="none" normalizeH="0" baseline="0" dirty="0">
                <a:ln>
                  <a:noFill/>
                </a:ln>
                <a:solidFill>
                  <a:schemeClr val="bg1"/>
                </a:solidFill>
                <a:effectLst/>
                <a:uFillTx/>
                <a:latin typeface="+mj-lt"/>
                <a:ea typeface="+mj-ea"/>
                <a:cs typeface="+mj-cs"/>
                <a:sym typeface="Calibri"/>
              </a:rPr>
              <a:t>« Il y a une suspicion de flambée dans un centre de santé»</a:t>
            </a:r>
          </a:p>
        </p:txBody>
      </p:sp>
      <p:sp>
        <p:nvSpPr>
          <p:cNvPr id="8" name="TextBox 7">
            <a:extLst>
              <a:ext uri="{FF2B5EF4-FFF2-40B4-BE49-F238E27FC236}">
                <a16:creationId xmlns:a16="http://schemas.microsoft.com/office/drawing/2014/main" id="{19774309-594F-9791-6918-2B7A04DD76A6}"/>
              </a:ext>
            </a:extLst>
          </p:cNvPr>
          <p:cNvSpPr txBox="1"/>
          <p:nvPr/>
        </p:nvSpPr>
        <p:spPr>
          <a:xfrm>
            <a:off x="7805107" y="5906213"/>
            <a:ext cx="2111609" cy="830995"/>
          </a:xfrm>
          <a:prstGeom prst="rect">
            <a:avLst/>
          </a:prstGeom>
          <a:solidFill>
            <a:srgbClr val="002776"/>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fr-FR" sz="1600" b="0" i="0" u="none" strike="noStrike" cap="none" normalizeH="0" baseline="0" dirty="0">
                <a:ln>
                  <a:noFill/>
                </a:ln>
                <a:solidFill>
                  <a:schemeClr val="bg1"/>
                </a:solidFill>
                <a:effectLst/>
                <a:uFillTx/>
                <a:latin typeface="+mj-lt"/>
                <a:ea typeface="+mj-ea"/>
                <a:cs typeface="+mj-cs"/>
                <a:sym typeface="Calibri"/>
              </a:rPr>
              <a:t>« Les rumeurs dans la communauté rendent le suivi des cas difficile»</a:t>
            </a:r>
          </a:p>
        </p:txBody>
      </p:sp>
    </p:spTree>
    <p:extLst>
      <p:ext uri="{BB962C8B-B14F-4D97-AF65-F5344CB8AC3E}">
        <p14:creationId xmlns:p14="http://schemas.microsoft.com/office/powerpoint/2010/main" val="241068092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a:spLocks noGrp="1"/>
          </p:cNvSpPr>
          <p:nvPr>
            <p:ph type="title"/>
          </p:nvPr>
        </p:nvSpPr>
        <p:spPr>
          <a:xfrm>
            <a:off x="307349" y="842958"/>
            <a:ext cx="8107308"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kern="1200">
                <a:solidFill>
                  <a:srgbClr val="951D19"/>
                </a:solidFill>
                <a:latin typeface="Source Sans Pro"/>
                <a:ea typeface="+mj-ea"/>
                <a:cs typeface="Arial" pitchFamily="34" charset="0"/>
              </a:defRPr>
            </a:pPr>
            <a:r>
              <a:rPr dirty="0"/>
              <a:t>Structure sur </a:t>
            </a:r>
            <a:r>
              <a:rPr dirty="0" err="1"/>
              <a:t>mesure</a:t>
            </a:r>
            <a:r>
              <a:rPr dirty="0"/>
              <a:t> </a:t>
            </a:r>
            <a:r>
              <a:rPr dirty="0" err="1"/>
              <a:t>adaptée</a:t>
            </a:r>
            <a:r>
              <a:t> aux </a:t>
            </a:r>
            <a:r>
              <a:rPr dirty="0" err="1"/>
              <a:t>besoins</a:t>
            </a:r>
            <a:endParaRPr sz="2800" b="1" kern="1200" dirty="0">
              <a:solidFill>
                <a:srgbClr val="951D19"/>
              </a:solidFill>
              <a:latin typeface="Source Sans Pro"/>
              <a:ea typeface="+mj-ea"/>
              <a:cs typeface="Arial" pitchFamily="34" charset="0"/>
            </a:endParaRPr>
          </a:p>
        </p:txBody>
      </p:sp>
      <p:sp>
        <p:nvSpPr>
          <p:cNvPr id="3" name="Espace réservé du contenu 2"/>
          <p:cNvSpPr>
            <a:spLocks noGrp="1"/>
          </p:cNvSpPr>
          <p:nvPr>
            <p:ph type="body" idx="1"/>
          </p:nvPr>
        </p:nvSpPr>
        <p:spPr>
          <a:xfrm>
            <a:off x="609601" y="1505184"/>
            <a:ext cx="10787742" cy="4654071"/>
          </a:xfrm>
        </p:spPr>
        <p:txBody>
          <a:bodyPr>
            <a:normAutofit/>
          </a:bodyPr>
          <a:lstStyle/>
          <a:p>
            <a:pPr marL="473710" lvl="1" indent="0" defTabSz="914400">
              <a:lnSpc>
                <a:spcPct val="100000"/>
              </a:lnSpc>
              <a:spcBef>
                <a:spcPts val="133"/>
              </a:spcBef>
              <a:buClr>
                <a:srgbClr val="729E03"/>
              </a:buClr>
              <a:buSzTx/>
              <a:buNone/>
              <a:defRPr kern="1200">
                <a:solidFill>
                  <a:srgbClr val="1F497D">
                    <a:lumMod val="50000"/>
                  </a:srgbClr>
                </a:solidFill>
                <a:ea typeface="+mn-ea"/>
                <a:cs typeface="Arial" panose="020B0604020202020204" pitchFamily="34" charset="0"/>
                <a:sym typeface="Calibri"/>
              </a:defRPr>
            </a:pPr>
            <a:r>
              <a:t>Une autre approche possible consiste à :</a:t>
            </a:r>
          </a:p>
          <a:p>
            <a:pPr marL="930910" lvl="1" indent="-457200" defTabSz="914400">
              <a:lnSpc>
                <a:spcPct val="100000"/>
              </a:lnSpc>
              <a:spcBef>
                <a:spcPts val="133"/>
              </a:spcBef>
              <a:buClr>
                <a:srgbClr val="729E03"/>
              </a:buClr>
              <a:buSzTx/>
              <a:buFont typeface="+mj-lt"/>
              <a:buAutoNum type="arabicPeriod"/>
            </a:pPr>
            <a:endParaRPr kern="1200">
              <a:solidFill>
                <a:srgbClr val="1F497D">
                  <a:lumMod val="50000"/>
                </a:srgbClr>
              </a:solidFill>
              <a:ea typeface="+mn-ea"/>
              <a:cs typeface="Arial" panose="020B0604020202020204" pitchFamily="34" charset="0"/>
              <a:sym typeface="Calibri"/>
            </a:endParaRPr>
          </a:p>
          <a:p>
            <a:pPr marL="930910" lvl="1" indent="-457200" defTabSz="914400">
              <a:lnSpc>
                <a:spcPct val="100000"/>
              </a:lnSpc>
              <a:spcBef>
                <a:spcPts val="133"/>
              </a:spcBef>
              <a:buClr>
                <a:srgbClr val="729E03"/>
              </a:buClr>
              <a:buSzTx/>
              <a:buFont typeface="Arial" panose="020B0604020202020204" pitchFamily="34" charset="0"/>
              <a:buChar char="•"/>
              <a:defRPr kern="1200">
                <a:solidFill>
                  <a:srgbClr val="1F497D">
                    <a:lumMod val="50000"/>
                  </a:srgbClr>
                </a:solidFill>
                <a:ea typeface="+mn-ea"/>
                <a:cs typeface="Arial" panose="020B0604020202020204" pitchFamily="34" charset="0"/>
                <a:sym typeface="Calibri"/>
              </a:defRPr>
            </a:pPr>
            <a:r>
              <a:t>Présélectionner une équipe multidisciplinaire à déployer en cas d’urgence, indépendamment du contexte de la maladie ou de l’intervention (équipes « Go »)</a:t>
            </a:r>
          </a:p>
          <a:p>
            <a:pPr marL="930910" lvl="1" indent="-457200" defTabSz="914400">
              <a:lnSpc>
                <a:spcPct val="100000"/>
              </a:lnSpc>
              <a:spcBef>
                <a:spcPts val="133"/>
              </a:spcBef>
              <a:buClr>
                <a:srgbClr val="729E03"/>
              </a:buClr>
              <a:buSzTx/>
              <a:buFont typeface="Arial" panose="020B0604020202020204" pitchFamily="34" charset="0"/>
              <a:buChar char="•"/>
            </a:pPr>
            <a:endParaRPr kern="1200">
              <a:solidFill>
                <a:srgbClr val="1F497D">
                  <a:lumMod val="50000"/>
                </a:srgbClr>
              </a:solidFill>
              <a:ea typeface="+mn-ea"/>
              <a:cs typeface="Arial" panose="020B0604020202020204" pitchFamily="34" charset="0"/>
              <a:sym typeface="Calibri"/>
            </a:endParaRPr>
          </a:p>
          <a:p>
            <a:pPr marL="930910" lvl="1" indent="-457200" defTabSz="914400">
              <a:lnSpc>
                <a:spcPct val="100000"/>
              </a:lnSpc>
              <a:spcBef>
                <a:spcPts val="133"/>
              </a:spcBef>
              <a:buClr>
                <a:srgbClr val="729E03"/>
              </a:buClr>
              <a:buSzTx/>
              <a:buFont typeface="Arial" panose="020B0604020202020204" pitchFamily="34" charset="0"/>
              <a:buChar char="•"/>
              <a:defRPr kern="1200">
                <a:solidFill>
                  <a:srgbClr val="1F497D">
                    <a:lumMod val="50000"/>
                  </a:srgbClr>
                </a:solidFill>
                <a:ea typeface="+mn-ea"/>
                <a:cs typeface="Arial" panose="020B0604020202020204" pitchFamily="34" charset="0"/>
                <a:sym typeface="Calibri"/>
              </a:defRPr>
            </a:pPr>
            <a:r>
              <a:t>Une fois sur le terrain, les membres présélectionnés de l’EIR peuvent évaluer les besoins d’intervention : de nouveaux intervenants peuvent intégrer l’équipe et ceux dont la présence n’est pas nécessaire peuvent être rapidement démobilisés</a:t>
            </a:r>
          </a:p>
        </p:txBody>
      </p:sp>
      <p:sp>
        <p:nvSpPr>
          <p:cNvPr id="5" name="Rectangle 4"/>
          <p:cNvSpPr/>
          <p:nvPr/>
        </p:nvSpPr>
        <p:spPr>
          <a:xfrm>
            <a:off x="0" y="5300389"/>
            <a:ext cx="12204404" cy="707886"/>
          </a:xfrm>
          <a:prstGeom prst="rect">
            <a:avLst/>
          </a:prstGeom>
          <a:solidFill>
            <a:srgbClr val="951D19"/>
          </a:solidFill>
        </p:spPr>
        <p:txBody>
          <a:bodyPr wrap="square" lIns="91440" tIns="45720" rIns="91440" bIns="45720" anchor="t">
            <a:spAutoFit/>
          </a:bodyPr>
          <a:lstStyle/>
          <a:p>
            <a:pPr algn="ctr" hangingPunct="1">
              <a:defRPr sz="2000" b="1" kern="1200">
                <a:solidFill>
                  <a:prstClr val="white"/>
                </a:solidFill>
                <a:latin typeface="Source Sans Pro Regular"/>
                <a:ea typeface="+mn-ea"/>
                <a:cs typeface="Arial" panose="020B0604020202020204" pitchFamily="34" charset="0"/>
              </a:defRPr>
            </a:pPr>
            <a:r>
              <a:rPr dirty="0"/>
              <a:t>Si la </a:t>
            </a:r>
            <a:r>
              <a:rPr dirty="0" err="1"/>
              <a:t>sûreté</a:t>
            </a:r>
            <a:r>
              <a:rPr dirty="0"/>
              <a:t> </a:t>
            </a:r>
            <a:r>
              <a:rPr dirty="0" err="1"/>
              <a:t>ou</a:t>
            </a:r>
            <a:r>
              <a:rPr dirty="0"/>
              <a:t> la </a:t>
            </a:r>
            <a:r>
              <a:rPr dirty="0" err="1"/>
              <a:t>sécurité</a:t>
            </a:r>
            <a:r>
              <a:rPr dirty="0"/>
              <a:t> </a:t>
            </a:r>
            <a:r>
              <a:rPr dirty="0" err="1"/>
              <a:t>sont</a:t>
            </a:r>
            <a:r>
              <a:rPr dirty="0"/>
              <a:t> des </a:t>
            </a:r>
            <a:r>
              <a:rPr dirty="0" err="1"/>
              <a:t>problèmes</a:t>
            </a:r>
            <a:r>
              <a:rPr dirty="0"/>
              <a:t> </a:t>
            </a:r>
            <a:r>
              <a:rPr dirty="0" err="1"/>
              <a:t>avérés</a:t>
            </a:r>
            <a:r>
              <a:rPr dirty="0"/>
              <a:t>, </a:t>
            </a:r>
            <a:r>
              <a:rPr dirty="0" err="1"/>
              <a:t>envisagez</a:t>
            </a:r>
            <a:r>
              <a:rPr dirty="0"/>
              <a:t> </a:t>
            </a:r>
            <a:r>
              <a:rPr dirty="0" err="1"/>
              <a:t>d'inclure</a:t>
            </a:r>
            <a:r>
              <a:rPr dirty="0"/>
              <a:t> un </a:t>
            </a:r>
            <a:r>
              <a:rPr dirty="0" err="1"/>
              <a:t>responsable</a:t>
            </a:r>
            <a:r>
              <a:rPr dirty="0"/>
              <a:t> de </a:t>
            </a:r>
            <a:r>
              <a:rPr dirty="0" err="1"/>
              <a:t>ces</a:t>
            </a:r>
            <a:r>
              <a:rPr dirty="0"/>
              <a:t> questions dans </a:t>
            </a:r>
            <a:r>
              <a:rPr dirty="0" err="1"/>
              <a:t>l’EIR</a:t>
            </a:r>
            <a:endParaRPr dirty="0"/>
          </a:p>
          <a:p>
            <a:pPr algn="ctr"/>
            <a:endParaRPr sz="2000" b="1" kern="1200" dirty="0">
              <a:latin typeface="Source Sans Pro Regular"/>
              <a:ea typeface="+mn-ea"/>
              <a:cs typeface="Arial" panose="020B0604020202020204" pitchFamily="34" charset="0"/>
            </a:endParaRPr>
          </a:p>
        </p:txBody>
      </p:sp>
      <p:sp>
        <p:nvSpPr>
          <p:cNvPr id="7" name="Rectangle 6"/>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dirty="0">
                <a:sym typeface="Source Sans Pro Bold"/>
              </a:rPr>
              <a:t>4.1. </a:t>
            </a:r>
            <a:r>
              <a:rPr dirty="0" err="1">
                <a:sym typeface="Source Sans Pro Bold"/>
              </a:rPr>
              <a:t>Mobilisation</a:t>
            </a:r>
            <a:r>
              <a:rPr dirty="0">
                <a:sym typeface="Source Sans Pro Bold"/>
              </a:rPr>
              <a:t> </a:t>
            </a:r>
            <a:r>
              <a:rPr dirty="0"/>
              <a:t>et </a:t>
            </a:r>
            <a:r>
              <a:rPr dirty="0" err="1"/>
              <a:t>pré</a:t>
            </a:r>
            <a:r>
              <a:rPr lang="fr-FR" dirty="0"/>
              <a:t> </a:t>
            </a:r>
            <a:r>
              <a:rPr dirty="0" err="1"/>
              <a:t>déploiement</a:t>
            </a:r>
            <a:r>
              <a:rPr dirty="0"/>
              <a:t> des EIR</a:t>
            </a:r>
          </a:p>
        </p:txBody>
      </p:sp>
      <p:sp>
        <p:nvSpPr>
          <p:cNvPr id="2" name="Slide Number Placeholder 1">
            <a:extLst>
              <a:ext uri="{FF2B5EF4-FFF2-40B4-BE49-F238E27FC236}">
                <a16:creationId xmlns:a16="http://schemas.microsoft.com/office/drawing/2014/main" id="{4C5B482F-BB2B-F936-15C8-4BFE25AE00DA}"/>
              </a:ext>
            </a:extLst>
          </p:cNvPr>
          <p:cNvSpPr>
            <a:spLocks noGrp="1"/>
          </p:cNvSpPr>
          <p:nvPr>
            <p:ph type="sldNum" sz="quarter" idx="2"/>
          </p:nvPr>
        </p:nvSpPr>
        <p:spPr>
          <a:xfrm>
            <a:off x="11752198" y="6518222"/>
            <a:ext cx="437449" cy="340917"/>
          </a:xfrm>
        </p:spPr>
        <p:txBody>
          <a:bodyPr lIns="91440" tIns="45720" rIns="91440" bIns="45720" anchor="t"/>
          <a:lstStyle/>
          <a:p>
            <a:pPr algn="r"/>
            <a:fld id="{86CB4B4D-7CA3-9044-876B-883B54F8677D}" type="slidenum">
              <a:rPr lang="en-US" sz="1200">
                <a:solidFill>
                  <a:srgbClr val="7F7F7F"/>
                </a:solidFill>
              </a:rPr>
              <a:pPr algn="r"/>
              <a:t>21</a:t>
            </a:fld>
            <a:endParaRPr sz="1200">
              <a:solidFill>
                <a:srgbClr val="7F7F7F"/>
              </a:solidFill>
            </a:endParaRPr>
          </a:p>
        </p:txBody>
      </p:sp>
    </p:spTree>
    <p:extLst>
      <p:ext uri="{BB962C8B-B14F-4D97-AF65-F5344CB8AC3E}">
        <p14:creationId xmlns:p14="http://schemas.microsoft.com/office/powerpoint/2010/main" val="23878571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e image contenant texte, capture d’écran, diagramme, cercle&#10;&#10;Description générée automatiquement">
            <a:extLst>
              <a:ext uri="{FF2B5EF4-FFF2-40B4-BE49-F238E27FC236}">
                <a16:creationId xmlns:a16="http://schemas.microsoft.com/office/drawing/2014/main" id="{5D1A80B1-3052-A733-D024-23ECFD2A4D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86" t="3375" r="9215"/>
          <a:stretch/>
        </p:blipFill>
        <p:spPr bwMode="auto">
          <a:xfrm>
            <a:off x="3719542" y="1404567"/>
            <a:ext cx="8216323" cy="5382851"/>
          </a:xfrm>
          <a:prstGeom prst="rect">
            <a:avLst/>
          </a:prstGeom>
          <a:noFill/>
          <a:extLst>
            <a:ext uri="{909E8E84-426E-40DD-AFC4-6F175D3DCCD1}">
              <a14:hiddenFill xmlns:a14="http://schemas.microsoft.com/office/drawing/2010/main">
                <a:solidFill>
                  <a:srgbClr val="FFFFFF"/>
                </a:solidFill>
              </a14:hiddenFill>
            </a:ext>
          </a:extLst>
        </p:spPr>
      </p:pic>
      <p:sp>
        <p:nvSpPr>
          <p:cNvPr id="6" name="Flèche droite 5"/>
          <p:cNvSpPr/>
          <p:nvPr/>
        </p:nvSpPr>
        <p:spPr>
          <a:xfrm rot="9006641">
            <a:off x="10702993" y="2464098"/>
            <a:ext cx="498665" cy="398623"/>
          </a:xfrm>
          <a:prstGeom prst="rightArrow">
            <a:avLst>
              <a:gd name="adj1" fmla="val 66485"/>
              <a:gd name="adj2" fmla="val 50000"/>
            </a:avLst>
          </a:prstGeom>
          <a:solidFill>
            <a:srgbClr val="FFC000"/>
          </a:solidFill>
          <a:ln w="12700" cap="flat">
            <a:solidFill>
              <a:srgbClr val="FFC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sz="1800" b="0" i="0" u="none" strike="noStrike" cap="none" normalizeH="0" baseline="0">
              <a:ln>
                <a:noFill/>
              </a:ln>
              <a:solidFill>
                <a:srgbClr val="000000"/>
              </a:solidFill>
              <a:effectLst/>
              <a:uFillTx/>
              <a:latin typeface="+mj-lt"/>
              <a:ea typeface="+mj-ea"/>
              <a:cs typeface="+mj-cs"/>
              <a:sym typeface="Calibri"/>
            </a:endParaRPr>
          </a:p>
        </p:txBody>
      </p:sp>
      <p:sp>
        <p:nvSpPr>
          <p:cNvPr id="9" name="Titre 1"/>
          <p:cNvSpPr>
            <a:spLocks noGrp="1"/>
          </p:cNvSpPr>
          <p:nvPr>
            <p:ph type="title"/>
          </p:nvPr>
        </p:nvSpPr>
        <p:spPr>
          <a:xfrm>
            <a:off x="154792" y="779597"/>
            <a:ext cx="4395437" cy="646114"/>
          </a:xfrm>
        </p:spPr>
        <p:txBody>
          <a:bodyPr>
            <a:noAutofit/>
          </a:bodyPr>
          <a:lstStyle/>
          <a:p>
            <a:pPr algn="l">
              <a:defRPr sz="2800" b="1">
                <a:solidFill>
                  <a:srgbClr val="951D19"/>
                </a:solidFill>
                <a:latin typeface="Source Sans Pro"/>
              </a:defRPr>
            </a:pPr>
            <a:r>
              <a:t>Cycle de gestion des EIR</a:t>
            </a:r>
          </a:p>
        </p:txBody>
      </p:sp>
      <p:sp>
        <p:nvSpPr>
          <p:cNvPr id="10" name="Rectangle 9"/>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dirty="0">
                <a:sym typeface="Source Sans Pro Bold"/>
              </a:rPr>
              <a:t>4.1. </a:t>
            </a:r>
            <a:r>
              <a:rPr dirty="0" err="1">
                <a:sym typeface="Source Sans Pro Bold"/>
              </a:rPr>
              <a:t>Mobilisation</a:t>
            </a:r>
            <a:r>
              <a:rPr dirty="0">
                <a:sym typeface="Source Sans Pro Bold"/>
              </a:rPr>
              <a:t> </a:t>
            </a:r>
            <a:r>
              <a:rPr dirty="0"/>
              <a:t>et </a:t>
            </a:r>
            <a:r>
              <a:rPr dirty="0" err="1"/>
              <a:t>pré</a:t>
            </a:r>
            <a:r>
              <a:rPr lang="fr-FR" dirty="0"/>
              <a:t> </a:t>
            </a:r>
            <a:r>
              <a:rPr dirty="0" err="1"/>
              <a:t>déploiement</a:t>
            </a:r>
            <a:r>
              <a:rPr dirty="0"/>
              <a:t> des EIR</a:t>
            </a:r>
          </a:p>
        </p:txBody>
      </p:sp>
      <p:sp>
        <p:nvSpPr>
          <p:cNvPr id="2" name="Slide Number Placeholder 1">
            <a:extLst>
              <a:ext uri="{FF2B5EF4-FFF2-40B4-BE49-F238E27FC236}">
                <a16:creationId xmlns:a16="http://schemas.microsoft.com/office/drawing/2014/main" id="{4D3E4769-69E4-C468-532D-BA1BF17E1ABC}"/>
              </a:ext>
            </a:extLst>
          </p:cNvPr>
          <p:cNvSpPr>
            <a:spLocks noGrp="1"/>
          </p:cNvSpPr>
          <p:nvPr>
            <p:ph type="sldNum" sz="quarter" idx="2"/>
          </p:nvPr>
        </p:nvSpPr>
        <p:spPr>
          <a:xfrm>
            <a:off x="11564308" y="6539099"/>
            <a:ext cx="625339" cy="320041"/>
          </a:xfrm>
        </p:spPr>
        <p:txBody>
          <a:bodyPr lIns="91440" tIns="45720" rIns="91440" bIns="45720" anchor="t"/>
          <a:lstStyle/>
          <a:p>
            <a:pPr algn="r"/>
            <a:fld id="{86CB4B4D-7CA3-9044-876B-883B54F8677D}" type="slidenum">
              <a:rPr lang="en-US" sz="1200">
                <a:solidFill>
                  <a:srgbClr val="7F7F7F"/>
                </a:solidFill>
              </a:rPr>
              <a:pPr algn="r"/>
              <a:t>22</a:t>
            </a:fld>
            <a:endParaRPr sz="1200">
              <a:solidFill>
                <a:srgbClr val="7F7F7F"/>
              </a:solidFill>
            </a:endParaRPr>
          </a:p>
        </p:txBody>
      </p:sp>
    </p:spTree>
    <p:extLst>
      <p:ext uri="{BB962C8B-B14F-4D97-AF65-F5344CB8AC3E}">
        <p14:creationId xmlns:p14="http://schemas.microsoft.com/office/powerpoint/2010/main" val="139380415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792" y="832885"/>
            <a:ext cx="5188858"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kern="1200">
                <a:solidFill>
                  <a:srgbClr val="951D19"/>
                </a:solidFill>
                <a:latin typeface="Source Sans Pro"/>
                <a:ea typeface="+mj-ea"/>
                <a:cs typeface="Arial" pitchFamily="34" charset="0"/>
              </a:defRPr>
            </a:pPr>
            <a:r>
              <a:rPr dirty="0" err="1"/>
              <a:t>Objectifs</a:t>
            </a:r>
            <a:r>
              <a:rPr dirty="0"/>
              <a:t> du </a:t>
            </a:r>
            <a:r>
              <a:rPr dirty="0" err="1"/>
              <a:t>pré</a:t>
            </a:r>
            <a:r>
              <a:rPr lang="fr-FR" dirty="0"/>
              <a:t> </a:t>
            </a:r>
            <a:r>
              <a:rPr dirty="0" err="1"/>
              <a:t>déploiement</a:t>
            </a:r>
            <a:endParaRPr sz="2800" b="1" kern="1200" dirty="0">
              <a:solidFill>
                <a:srgbClr val="951D19"/>
              </a:solidFill>
              <a:latin typeface="Source Sans Pro"/>
              <a:ea typeface="+mj-ea"/>
              <a:cs typeface="Arial" pitchFamily="34" charset="0"/>
            </a:endParaRPr>
          </a:p>
        </p:txBody>
      </p:sp>
      <p:sp>
        <p:nvSpPr>
          <p:cNvPr id="3" name="object 3"/>
          <p:cNvSpPr txBox="1"/>
          <p:nvPr/>
        </p:nvSpPr>
        <p:spPr>
          <a:xfrm>
            <a:off x="2317497" y="1889082"/>
            <a:ext cx="9437623" cy="3267219"/>
          </a:xfrm>
          <a:prstGeom prst="rect">
            <a:avLst/>
          </a:prstGeom>
        </p:spPr>
        <p:txBody>
          <a:bodyPr vert="horz" wrap="square" lIns="0" tIns="16933" rIns="0" bIns="0">
            <a:spAutoFit/>
          </a:bodyPr>
          <a:lstStyle/>
          <a:p>
            <a:pPr marR="783147" eaLnBrk="0" fontAlgn="base">
              <a:spcBef>
                <a:spcPct val="20000"/>
              </a:spcBef>
              <a:spcAft>
                <a:spcPct val="0"/>
              </a:spcAft>
              <a:buClr>
                <a:srgbClr val="A49987"/>
              </a:buClr>
              <a:tabLst>
                <a:tab pos="473275" algn="l"/>
                <a:tab pos="474121" algn="l"/>
              </a:tabLst>
              <a:defRPr sz="2400" kern="1200">
                <a:solidFill>
                  <a:schemeClr val="tx1"/>
                </a:solidFill>
                <a:latin typeface="Source Sans Pro Regular"/>
                <a:ea typeface="+mn-ea"/>
                <a:cs typeface="Arial" pitchFamily="34" charset="0"/>
              </a:defRPr>
            </a:pPr>
            <a:r>
              <a:rPr dirty="0"/>
              <a:t>Le </a:t>
            </a:r>
            <a:r>
              <a:rPr dirty="0" err="1"/>
              <a:t>pré</a:t>
            </a:r>
            <a:r>
              <a:rPr lang="fr-FR" dirty="0"/>
              <a:t> </a:t>
            </a:r>
            <a:r>
              <a:rPr dirty="0" err="1"/>
              <a:t>déploiement</a:t>
            </a:r>
            <a:r>
              <a:rPr dirty="0"/>
              <a:t> </a:t>
            </a:r>
            <a:r>
              <a:rPr dirty="0" err="1"/>
              <a:t>permet</a:t>
            </a:r>
            <a:r>
              <a:rPr dirty="0"/>
              <a:t> de :</a:t>
            </a:r>
          </a:p>
          <a:p>
            <a:pPr marR="783147" eaLnBrk="0" fontAlgn="base">
              <a:spcBef>
                <a:spcPct val="20000"/>
              </a:spcBef>
              <a:spcAft>
                <a:spcPct val="0"/>
              </a:spcAft>
              <a:buClr>
                <a:srgbClr val="A49987"/>
              </a:buClr>
              <a:tabLst>
                <a:tab pos="473275" algn="l"/>
                <a:tab pos="474121" algn="l"/>
              </a:tabLst>
            </a:pPr>
            <a:endParaRPr sz="2400" kern="1200" dirty="0">
              <a:solidFill>
                <a:srgbClr val="F79646">
                  <a:lumMod val="75000"/>
                </a:srgbClr>
              </a:solidFill>
              <a:latin typeface="Source Sans Pro Regular"/>
              <a:ea typeface="+mn-ea"/>
              <a:cs typeface="Arial" pitchFamily="34" charset="0"/>
            </a:endParaRPr>
          </a:p>
          <a:p>
            <a:pPr marR="783147" eaLnBrk="0" fontAlgn="base">
              <a:spcBef>
                <a:spcPct val="20000"/>
              </a:spcBef>
              <a:spcAft>
                <a:spcPct val="0"/>
              </a:spcAft>
              <a:tabLst>
                <a:tab pos="473275" algn="l"/>
                <a:tab pos="474121" algn="l"/>
              </a:tabLst>
              <a:defRPr sz="2400" kern="1200">
                <a:solidFill>
                  <a:prstClr val="black"/>
                </a:solidFill>
                <a:latin typeface="Source Sans Pro Regular"/>
                <a:ea typeface="+mn-ea"/>
                <a:cs typeface="Arial" pitchFamily="34" charset="0"/>
              </a:defRPr>
            </a:pPr>
            <a:r>
              <a:rPr b="1" dirty="0"/>
              <a:t>Maximiser </a:t>
            </a:r>
            <a:r>
              <a:rPr b="1" dirty="0" err="1"/>
              <a:t>l’efficience</a:t>
            </a:r>
            <a:r>
              <a:rPr b="1" dirty="0"/>
              <a:t> des interventions</a:t>
            </a:r>
            <a:r>
              <a:rPr dirty="0"/>
              <a:t> </a:t>
            </a:r>
            <a:r>
              <a:rPr dirty="0" err="1"/>
              <a:t>en</a:t>
            </a:r>
            <a:r>
              <a:rPr dirty="0"/>
              <a:t> </a:t>
            </a:r>
            <a:r>
              <a:rPr dirty="0" err="1"/>
              <a:t>normalisant</a:t>
            </a:r>
            <a:r>
              <a:rPr dirty="0"/>
              <a:t> les processus de </a:t>
            </a:r>
            <a:r>
              <a:rPr dirty="0" err="1"/>
              <a:t>préparation</a:t>
            </a:r>
            <a:r>
              <a:rPr dirty="0"/>
              <a:t> au </a:t>
            </a:r>
            <a:r>
              <a:rPr dirty="0" err="1"/>
              <a:t>déploiement</a:t>
            </a:r>
            <a:r>
              <a:rPr dirty="0"/>
              <a:t> des </a:t>
            </a:r>
            <a:r>
              <a:rPr dirty="0" err="1"/>
              <a:t>membres</a:t>
            </a:r>
            <a:r>
              <a:rPr dirty="0"/>
              <a:t> des EIR</a:t>
            </a:r>
            <a:endParaRPr sz="2400" kern="1200" dirty="0">
              <a:solidFill>
                <a:prstClr val="black"/>
              </a:solidFill>
              <a:latin typeface="Source Sans Pro Regular"/>
              <a:ea typeface="+mn-ea"/>
              <a:cs typeface="Arial" pitchFamily="34" charset="0"/>
            </a:endParaRPr>
          </a:p>
          <a:p>
            <a:pPr marL="411480" indent="-411480" eaLnBrk="0" fontAlgn="base">
              <a:spcBef>
                <a:spcPct val="20000"/>
              </a:spcBef>
              <a:spcAft>
                <a:spcPct val="0"/>
              </a:spcAft>
              <a:buFont typeface="Arial" panose="020B0604020202020204" pitchFamily="34" charset="0"/>
              <a:buChar char="•"/>
            </a:pPr>
            <a:endParaRPr sz="2400" kern="1200" dirty="0">
              <a:solidFill>
                <a:prstClr val="black"/>
              </a:solidFill>
              <a:latin typeface="Source Sans Pro Regular"/>
              <a:ea typeface="+mn-ea"/>
              <a:cs typeface="Arial" pitchFamily="34" charset="0"/>
            </a:endParaRPr>
          </a:p>
          <a:p>
            <a:pPr marR="6773" eaLnBrk="0" fontAlgn="base">
              <a:spcBef>
                <a:spcPct val="20000"/>
              </a:spcBef>
              <a:spcAft>
                <a:spcPct val="0"/>
              </a:spcAft>
              <a:tabLst>
                <a:tab pos="473275" algn="l"/>
                <a:tab pos="474121" algn="l"/>
              </a:tabLst>
              <a:defRPr sz="2400" kern="1200">
                <a:solidFill>
                  <a:prstClr val="black"/>
                </a:solidFill>
                <a:latin typeface="Source Sans Pro Regular"/>
                <a:ea typeface="+mn-ea"/>
                <a:cs typeface="Arial" pitchFamily="34" charset="0"/>
              </a:defRPr>
            </a:pPr>
            <a:r>
              <a:rPr b="1" dirty="0"/>
              <a:t>Maximiser </a:t>
            </a:r>
            <a:r>
              <a:rPr b="1" dirty="0" err="1"/>
              <a:t>l’efficacité</a:t>
            </a:r>
            <a:r>
              <a:rPr b="1" dirty="0"/>
              <a:t> des interventions</a:t>
            </a:r>
            <a:r>
              <a:rPr dirty="0"/>
              <a:t> </a:t>
            </a:r>
            <a:r>
              <a:rPr dirty="0" err="1"/>
              <a:t>en</a:t>
            </a:r>
            <a:r>
              <a:rPr dirty="0"/>
              <a:t> </a:t>
            </a:r>
            <a:r>
              <a:rPr dirty="0" err="1"/>
              <a:t>fournissant</a:t>
            </a:r>
            <a:r>
              <a:rPr dirty="0"/>
              <a:t> aux </a:t>
            </a:r>
            <a:r>
              <a:rPr dirty="0" err="1"/>
              <a:t>membres</a:t>
            </a:r>
            <a:r>
              <a:rPr dirty="0"/>
              <a:t> des EIR les </a:t>
            </a:r>
            <a:r>
              <a:rPr dirty="0" err="1"/>
              <a:t>informations</a:t>
            </a:r>
            <a:r>
              <a:rPr dirty="0"/>
              <a:t>, </a:t>
            </a:r>
            <a:r>
              <a:rPr dirty="0" err="1"/>
              <a:t>l'équipement</a:t>
            </a:r>
            <a:r>
              <a:rPr dirty="0"/>
              <a:t> et le matériel </a:t>
            </a:r>
            <a:r>
              <a:rPr dirty="0" err="1"/>
              <a:t>nécessaires</a:t>
            </a:r>
            <a:r>
              <a:rPr dirty="0"/>
              <a:t> pour </a:t>
            </a:r>
            <a:r>
              <a:rPr dirty="0" err="1"/>
              <a:t>apporter</a:t>
            </a:r>
            <a:r>
              <a:rPr dirty="0"/>
              <a:t> </a:t>
            </a:r>
            <a:r>
              <a:rPr dirty="0" err="1"/>
              <a:t>une</a:t>
            </a:r>
            <a:r>
              <a:rPr dirty="0"/>
              <a:t> </a:t>
            </a:r>
            <a:r>
              <a:rPr dirty="0" err="1"/>
              <a:t>réponse</a:t>
            </a:r>
            <a:r>
              <a:rPr dirty="0"/>
              <a:t> </a:t>
            </a:r>
            <a:r>
              <a:rPr dirty="0" err="1"/>
              <a:t>appropriée</a:t>
            </a:r>
            <a:r>
              <a:rPr dirty="0"/>
              <a:t> à </a:t>
            </a:r>
            <a:r>
              <a:rPr dirty="0" err="1"/>
              <a:t>une</a:t>
            </a:r>
            <a:r>
              <a:rPr dirty="0"/>
              <a:t> situation </a:t>
            </a:r>
            <a:r>
              <a:rPr dirty="0" err="1"/>
              <a:t>d’urgence</a:t>
            </a:r>
            <a:r>
              <a:rPr dirty="0"/>
              <a:t> </a:t>
            </a:r>
            <a:r>
              <a:rPr dirty="0" err="1"/>
              <a:t>spécifique</a:t>
            </a:r>
            <a:endParaRPr sz="2400" kern="1200" dirty="0">
              <a:solidFill>
                <a:prstClr val="black"/>
              </a:solidFill>
              <a:latin typeface="Source Sans Pro Regular"/>
              <a:ea typeface="+mn-ea"/>
              <a:cs typeface="Arial" pitchFamily="34" charset="0"/>
            </a:endParaRPr>
          </a:p>
        </p:txBody>
      </p:sp>
      <p:pic>
        <p:nvPicPr>
          <p:cNvPr id="8" name="Image 7"/>
          <p:cNvPicPr>
            <a:picLocks noChangeAspect="1"/>
          </p:cNvPicPr>
          <p:nvPr/>
        </p:nvPicPr>
        <p:blipFill>
          <a:blip r:embed="rId2">
            <a:duotone>
              <a:schemeClr val="accent1">
                <a:shade val="45000"/>
                <a:satMod val="135000"/>
              </a:schemeClr>
              <a:prstClr val="white"/>
            </a:duotone>
          </a:blip>
          <a:stretch>
            <a:fillRect/>
          </a:stretch>
        </p:blipFill>
        <p:spPr>
          <a:xfrm>
            <a:off x="1011237" y="2584994"/>
            <a:ext cx="1028700" cy="1219200"/>
          </a:xfrm>
          <a:prstGeom prst="rect">
            <a:avLst/>
          </a:prstGeom>
        </p:spPr>
      </p:pic>
      <p:pic>
        <p:nvPicPr>
          <p:cNvPr id="9" name="Image 8"/>
          <p:cNvPicPr>
            <a:picLocks noChangeAspect="1"/>
          </p:cNvPicPr>
          <p:nvPr/>
        </p:nvPicPr>
        <p:blipFill>
          <a:blip r:embed="rId3">
            <a:duotone>
              <a:schemeClr val="accent1">
                <a:shade val="45000"/>
                <a:satMod val="135000"/>
              </a:schemeClr>
              <a:prstClr val="white"/>
            </a:duotone>
          </a:blip>
          <a:stretch>
            <a:fillRect/>
          </a:stretch>
        </p:blipFill>
        <p:spPr>
          <a:xfrm>
            <a:off x="906462" y="3937101"/>
            <a:ext cx="1133475" cy="1219200"/>
          </a:xfrm>
          <a:prstGeom prst="rect">
            <a:avLst/>
          </a:prstGeom>
        </p:spPr>
      </p:pic>
      <p:sp>
        <p:nvSpPr>
          <p:cNvPr id="10" name="Rectangle 9"/>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dirty="0">
                <a:sym typeface="Source Sans Pro Bold"/>
              </a:rPr>
              <a:t>4.1. </a:t>
            </a:r>
            <a:r>
              <a:rPr dirty="0" err="1">
                <a:sym typeface="Source Sans Pro Bold"/>
              </a:rPr>
              <a:t>Mobilisation</a:t>
            </a:r>
            <a:r>
              <a:rPr dirty="0">
                <a:sym typeface="Source Sans Pro Bold"/>
              </a:rPr>
              <a:t> </a:t>
            </a:r>
            <a:r>
              <a:rPr dirty="0"/>
              <a:t>et </a:t>
            </a:r>
            <a:r>
              <a:rPr dirty="0" err="1"/>
              <a:t>pré</a:t>
            </a:r>
            <a:r>
              <a:rPr lang="fr-FR" dirty="0"/>
              <a:t> </a:t>
            </a:r>
            <a:r>
              <a:rPr dirty="0" err="1"/>
              <a:t>déploiement</a:t>
            </a:r>
            <a:r>
              <a:rPr dirty="0"/>
              <a:t> des EIR</a:t>
            </a:r>
          </a:p>
        </p:txBody>
      </p:sp>
      <p:sp>
        <p:nvSpPr>
          <p:cNvPr id="4" name="Slide Number Placeholder 3">
            <a:extLst>
              <a:ext uri="{FF2B5EF4-FFF2-40B4-BE49-F238E27FC236}">
                <a16:creationId xmlns:a16="http://schemas.microsoft.com/office/drawing/2014/main" id="{D7B3696C-79C7-DB53-CAD5-5A68EE8CC099}"/>
              </a:ext>
            </a:extLst>
          </p:cNvPr>
          <p:cNvSpPr>
            <a:spLocks noGrp="1"/>
          </p:cNvSpPr>
          <p:nvPr>
            <p:ph type="sldNum" sz="quarter" idx="2"/>
          </p:nvPr>
        </p:nvSpPr>
        <p:spPr>
          <a:xfrm>
            <a:off x="11626938" y="6528661"/>
            <a:ext cx="520956" cy="403548"/>
          </a:xfrm>
        </p:spPr>
        <p:txBody>
          <a:bodyPr lIns="91440" tIns="45720" rIns="91440" bIns="45720" anchor="t"/>
          <a:lstStyle/>
          <a:p>
            <a:pPr algn="r"/>
            <a:fld id="{86CB4B4D-7CA3-9044-876B-883B54F8677D}" type="slidenum">
              <a:rPr lang="en-US" sz="1200"/>
              <a:pPr algn="r"/>
              <a:t>23</a:t>
            </a:fld>
            <a:endParaRPr sz="1200"/>
          </a:p>
        </p:txBody>
      </p:sp>
    </p:spTree>
    <p:extLst>
      <p:ext uri="{BB962C8B-B14F-4D97-AF65-F5344CB8AC3E}">
        <p14:creationId xmlns:p14="http://schemas.microsoft.com/office/powerpoint/2010/main" val="131034208"/>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7713" y="986273"/>
            <a:ext cx="7191658"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kern="1200">
                <a:solidFill>
                  <a:srgbClr val="951D19"/>
                </a:solidFill>
                <a:latin typeface="Source Sans Pro"/>
                <a:ea typeface="+mj-ea"/>
                <a:cs typeface="Arial" pitchFamily="34" charset="0"/>
              </a:defRPr>
            </a:pPr>
            <a:r>
              <a:rPr dirty="0"/>
              <a:t>Processus de </a:t>
            </a:r>
            <a:r>
              <a:rPr dirty="0" err="1"/>
              <a:t>pré</a:t>
            </a:r>
            <a:r>
              <a:rPr lang="fr-FR" dirty="0"/>
              <a:t> </a:t>
            </a:r>
            <a:r>
              <a:rPr dirty="0" err="1"/>
              <a:t>déploiement</a:t>
            </a:r>
            <a:endParaRPr sz="2800" b="1" kern="1200" dirty="0">
              <a:solidFill>
                <a:srgbClr val="951D19"/>
              </a:solidFill>
              <a:latin typeface="Source Sans Pro"/>
              <a:ea typeface="+mj-ea"/>
              <a:cs typeface="Arial" pitchFamily="34" charset="0"/>
            </a:endParaRPr>
          </a:p>
        </p:txBody>
      </p:sp>
      <p:sp>
        <p:nvSpPr>
          <p:cNvPr id="3" name="object 3"/>
          <p:cNvSpPr txBox="1"/>
          <p:nvPr/>
        </p:nvSpPr>
        <p:spPr>
          <a:xfrm>
            <a:off x="1073816" y="1390316"/>
            <a:ext cx="9477879" cy="2395528"/>
          </a:xfrm>
          <a:prstGeom prst="rect">
            <a:avLst/>
          </a:prstGeom>
        </p:spPr>
        <p:txBody>
          <a:bodyPr vert="horz" wrap="square" lIns="0" tIns="114300" rIns="0" bIns="0">
            <a:spAutoFit/>
          </a:bodyPr>
          <a:lstStyle/>
          <a:p>
            <a:pPr marL="473710" lvl="1" indent="0" eaLnBrk="0" fontAlgn="base">
              <a:spcBef>
                <a:spcPts val="133"/>
              </a:spcBef>
              <a:buClr>
                <a:srgbClr val="729E03"/>
              </a:buClr>
              <a:defRPr sz="2400" kern="1200">
                <a:solidFill>
                  <a:srgbClr val="1F497D">
                    <a:lumMod val="50000"/>
                  </a:srgbClr>
                </a:solidFill>
                <a:latin typeface="Source Sans Pro Regular"/>
                <a:ea typeface="+mn-ea"/>
                <a:cs typeface="Arial" panose="020B0604020202020204" pitchFamily="34" charset="0"/>
                <a:sym typeface="Source Sans Pro Regular"/>
              </a:defRPr>
            </a:pPr>
            <a:r>
              <a:rPr dirty="0"/>
              <a:t>Les processus de </a:t>
            </a:r>
            <a:r>
              <a:rPr dirty="0" err="1"/>
              <a:t>pré</a:t>
            </a:r>
            <a:r>
              <a:rPr lang="fr-FR" dirty="0"/>
              <a:t> </a:t>
            </a:r>
            <a:r>
              <a:rPr dirty="0" err="1"/>
              <a:t>déploiement</a:t>
            </a:r>
            <a:r>
              <a:rPr dirty="0"/>
              <a:t> portent sur les aspects </a:t>
            </a:r>
            <a:r>
              <a:rPr dirty="0" err="1"/>
              <a:t>suivants</a:t>
            </a:r>
            <a:r>
              <a:rPr dirty="0"/>
              <a:t> :</a:t>
            </a:r>
          </a:p>
          <a:p>
            <a:pPr marL="930910" lvl="1" indent="-457200" eaLnBrk="0" fontAlgn="base">
              <a:spcBef>
                <a:spcPts val="133"/>
              </a:spcBef>
              <a:buClr>
                <a:srgbClr val="729E03"/>
              </a:buClr>
              <a:buFont typeface="Arial" panose="020B0604020202020204" pitchFamily="34" charset="0"/>
              <a:buChar char="•"/>
              <a:defRPr sz="2400" kern="1200">
                <a:solidFill>
                  <a:srgbClr val="1F497D">
                    <a:lumMod val="50000"/>
                  </a:srgbClr>
                </a:solidFill>
                <a:latin typeface="Source Sans Pro Regular"/>
                <a:ea typeface="+mn-ea"/>
                <a:cs typeface="Arial" panose="020B0604020202020204" pitchFamily="34" charset="0"/>
                <a:sym typeface="Source Sans Pro Regular"/>
              </a:defRPr>
            </a:pPr>
            <a:r>
              <a:rPr dirty="0" err="1"/>
              <a:t>Équipement</a:t>
            </a:r>
            <a:endParaRPr dirty="0"/>
          </a:p>
          <a:p>
            <a:pPr marL="930910" lvl="1" indent="-457200" eaLnBrk="0" fontAlgn="base">
              <a:spcBef>
                <a:spcPts val="133"/>
              </a:spcBef>
              <a:buClr>
                <a:srgbClr val="729E03"/>
              </a:buClr>
              <a:buFont typeface="Arial" panose="020B0604020202020204" pitchFamily="34" charset="0"/>
              <a:buChar char="•"/>
              <a:defRPr sz="2400" kern="1200">
                <a:solidFill>
                  <a:srgbClr val="1F497D">
                    <a:lumMod val="50000"/>
                  </a:srgbClr>
                </a:solidFill>
                <a:latin typeface="Source Sans Pro Regular"/>
                <a:ea typeface="+mn-ea"/>
                <a:cs typeface="Arial" panose="020B0604020202020204" pitchFamily="34" charset="0"/>
                <a:sym typeface="Source Sans Pro Regular"/>
              </a:defRPr>
            </a:pPr>
            <a:r>
              <a:rPr dirty="0"/>
              <a:t>Gestion des </a:t>
            </a:r>
            <a:r>
              <a:rPr dirty="0" err="1"/>
              <a:t>déplacements</a:t>
            </a:r>
            <a:r>
              <a:rPr dirty="0"/>
              <a:t> et de </a:t>
            </a:r>
            <a:r>
              <a:rPr dirty="0" err="1"/>
              <a:t>l’hébergement</a:t>
            </a:r>
            <a:endParaRPr dirty="0"/>
          </a:p>
          <a:p>
            <a:pPr marL="930910" lvl="1" indent="-457200" eaLnBrk="0" fontAlgn="base">
              <a:spcBef>
                <a:spcPts val="133"/>
              </a:spcBef>
              <a:buClr>
                <a:srgbClr val="729E03"/>
              </a:buClr>
              <a:buFont typeface="Arial" panose="020B0604020202020204" pitchFamily="34" charset="0"/>
              <a:buChar char="•"/>
              <a:defRPr sz="2400" kern="1200">
                <a:solidFill>
                  <a:srgbClr val="1F497D">
                    <a:lumMod val="50000"/>
                  </a:srgbClr>
                </a:solidFill>
                <a:latin typeface="Source Sans Pro Regular"/>
                <a:ea typeface="+mn-ea"/>
                <a:cs typeface="Arial" panose="020B0604020202020204" pitchFamily="34" charset="0"/>
                <a:sym typeface="Source Sans Pro Regular"/>
              </a:defRPr>
            </a:pPr>
            <a:r>
              <a:rPr dirty="0"/>
              <a:t>Fonds et </a:t>
            </a:r>
            <a:r>
              <a:rPr dirty="0" err="1"/>
              <a:t>avances</a:t>
            </a:r>
            <a:endParaRPr dirty="0"/>
          </a:p>
          <a:p>
            <a:pPr marL="930910" lvl="1" indent="-457200" eaLnBrk="0" fontAlgn="base">
              <a:spcBef>
                <a:spcPts val="133"/>
              </a:spcBef>
              <a:buClr>
                <a:srgbClr val="729E03"/>
              </a:buClr>
              <a:buFont typeface="Arial" panose="020B0604020202020204" pitchFamily="34" charset="0"/>
              <a:buChar char="•"/>
              <a:defRPr sz="2400" kern="1200">
                <a:solidFill>
                  <a:srgbClr val="1F497D">
                    <a:lumMod val="50000"/>
                  </a:srgbClr>
                </a:solidFill>
                <a:latin typeface="Source Sans Pro Regular"/>
                <a:ea typeface="+mn-ea"/>
                <a:cs typeface="Arial" panose="020B0604020202020204" pitchFamily="34" charset="0"/>
                <a:sym typeface="Source Sans Pro Regular"/>
              </a:defRPr>
            </a:pPr>
            <a:r>
              <a:rPr dirty="0" err="1"/>
              <a:t>Formalités</a:t>
            </a:r>
            <a:r>
              <a:rPr dirty="0"/>
              <a:t> </a:t>
            </a:r>
            <a:r>
              <a:rPr dirty="0" err="1"/>
              <a:t>administratives</a:t>
            </a:r>
            <a:endParaRPr dirty="0"/>
          </a:p>
          <a:p>
            <a:pPr marL="930910" lvl="1" indent="-457200" eaLnBrk="0" fontAlgn="base">
              <a:spcBef>
                <a:spcPts val="133"/>
              </a:spcBef>
              <a:buClr>
                <a:srgbClr val="729E03"/>
              </a:buClr>
              <a:buFont typeface="Arial" panose="020B0604020202020204" pitchFamily="34" charset="0"/>
              <a:buChar char="•"/>
              <a:defRPr sz="2400" kern="1200">
                <a:solidFill>
                  <a:srgbClr val="1F497D">
                    <a:lumMod val="50000"/>
                  </a:srgbClr>
                </a:solidFill>
                <a:latin typeface="Source Sans Pro Regular"/>
                <a:ea typeface="+mn-ea"/>
                <a:cs typeface="Arial" panose="020B0604020202020204" pitchFamily="34" charset="0"/>
                <a:sym typeface="Source Sans Pro Regular"/>
              </a:defRPr>
            </a:pPr>
            <a:r>
              <a:rPr dirty="0" err="1"/>
              <a:t>Autres</a:t>
            </a:r>
            <a:r>
              <a:rPr dirty="0"/>
              <a:t> ?</a:t>
            </a:r>
          </a:p>
        </p:txBody>
      </p:sp>
      <p:sp>
        <p:nvSpPr>
          <p:cNvPr id="6" name="Rectangle 5"/>
          <p:cNvSpPr/>
          <p:nvPr/>
        </p:nvSpPr>
        <p:spPr>
          <a:xfrm>
            <a:off x="0" y="0"/>
            <a:ext cx="8371114"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dirty="0">
                <a:sym typeface="Source Sans Pro Bold"/>
              </a:rPr>
              <a:t>4.1. </a:t>
            </a:r>
            <a:r>
              <a:rPr dirty="0" err="1">
                <a:sym typeface="Source Sans Pro Bold"/>
              </a:rPr>
              <a:t>Mobilisation</a:t>
            </a:r>
            <a:r>
              <a:rPr dirty="0">
                <a:sym typeface="Source Sans Pro Bold"/>
              </a:rPr>
              <a:t> </a:t>
            </a:r>
            <a:r>
              <a:rPr dirty="0"/>
              <a:t>et </a:t>
            </a:r>
            <a:r>
              <a:rPr dirty="0" err="1"/>
              <a:t>pré</a:t>
            </a:r>
            <a:r>
              <a:rPr lang="fr-FR" dirty="0"/>
              <a:t> </a:t>
            </a:r>
            <a:r>
              <a:rPr dirty="0" err="1"/>
              <a:t>déploiement</a:t>
            </a:r>
            <a:r>
              <a:rPr dirty="0"/>
              <a:t> des EIR</a:t>
            </a:r>
          </a:p>
        </p:txBody>
      </p:sp>
      <p:pic>
        <p:nvPicPr>
          <p:cNvPr id="7" name="Image 6"/>
          <p:cNvPicPr>
            <a:picLocks noChangeAspect="1"/>
          </p:cNvPicPr>
          <p:nvPr/>
        </p:nvPicPr>
        <p:blipFill>
          <a:blip r:embed="rId3"/>
          <a:stretch>
            <a:fillRect/>
          </a:stretch>
        </p:blipFill>
        <p:spPr>
          <a:xfrm>
            <a:off x="1073816" y="4177541"/>
            <a:ext cx="2122714" cy="2122714"/>
          </a:xfrm>
          <a:prstGeom prst="rect">
            <a:avLst/>
          </a:prstGeom>
        </p:spPr>
      </p:pic>
      <p:pic>
        <p:nvPicPr>
          <p:cNvPr id="8" name="Image 7"/>
          <p:cNvPicPr>
            <a:picLocks noChangeAspect="1"/>
          </p:cNvPicPr>
          <p:nvPr/>
        </p:nvPicPr>
        <p:blipFill>
          <a:blip r:embed="rId4"/>
          <a:stretch>
            <a:fillRect/>
          </a:stretch>
        </p:blipFill>
        <p:spPr>
          <a:xfrm>
            <a:off x="3646714" y="4189898"/>
            <a:ext cx="2122714" cy="2122714"/>
          </a:xfrm>
          <a:prstGeom prst="rect">
            <a:avLst/>
          </a:prstGeom>
        </p:spPr>
      </p:pic>
      <p:pic>
        <p:nvPicPr>
          <p:cNvPr id="9" name="Image 8"/>
          <p:cNvPicPr>
            <a:picLocks noChangeAspect="1"/>
          </p:cNvPicPr>
          <p:nvPr/>
        </p:nvPicPr>
        <p:blipFill>
          <a:blip r:embed="rId5"/>
          <a:stretch>
            <a:fillRect/>
          </a:stretch>
        </p:blipFill>
        <p:spPr>
          <a:xfrm>
            <a:off x="6219612" y="4189898"/>
            <a:ext cx="2122714" cy="2122714"/>
          </a:xfrm>
          <a:prstGeom prst="rect">
            <a:avLst/>
          </a:prstGeom>
        </p:spPr>
      </p:pic>
      <p:pic>
        <p:nvPicPr>
          <p:cNvPr id="10" name="Image 9"/>
          <p:cNvPicPr>
            <a:picLocks noChangeAspect="1"/>
          </p:cNvPicPr>
          <p:nvPr/>
        </p:nvPicPr>
        <p:blipFill>
          <a:blip r:embed="rId6"/>
          <a:stretch>
            <a:fillRect/>
          </a:stretch>
        </p:blipFill>
        <p:spPr>
          <a:xfrm>
            <a:off x="8861694" y="4189898"/>
            <a:ext cx="2122714" cy="2122714"/>
          </a:xfrm>
          <a:prstGeom prst="rect">
            <a:avLst/>
          </a:prstGeom>
        </p:spPr>
      </p:pic>
      <p:sp>
        <p:nvSpPr>
          <p:cNvPr id="4" name="Slide Number Placeholder 3">
            <a:extLst>
              <a:ext uri="{FF2B5EF4-FFF2-40B4-BE49-F238E27FC236}">
                <a16:creationId xmlns:a16="http://schemas.microsoft.com/office/drawing/2014/main" id="{C55BF47C-0A27-6999-87D0-552191E0ACF7}"/>
              </a:ext>
            </a:extLst>
          </p:cNvPr>
          <p:cNvSpPr>
            <a:spLocks noGrp="1"/>
          </p:cNvSpPr>
          <p:nvPr>
            <p:ph type="sldNum" sz="quarter" idx="2"/>
          </p:nvPr>
        </p:nvSpPr>
        <p:spPr>
          <a:xfrm>
            <a:off x="11710445" y="6539099"/>
            <a:ext cx="479202" cy="320041"/>
          </a:xfrm>
        </p:spPr>
        <p:txBody>
          <a:bodyPr lIns="91440" tIns="45720" rIns="91440" bIns="45720" anchor="t"/>
          <a:lstStyle/>
          <a:p>
            <a:pPr algn="r"/>
            <a:fld id="{86CB4B4D-7CA3-9044-876B-883B54F8677D}" type="slidenum">
              <a:rPr lang="en-US" sz="1100">
                <a:solidFill>
                  <a:srgbClr val="7F7F7F"/>
                </a:solidFill>
              </a:rPr>
              <a:pPr algn="r"/>
              <a:t>24</a:t>
            </a:fld>
            <a:endParaRPr sz="1100">
              <a:solidFill>
                <a:srgbClr val="7F7F7F"/>
              </a:solidFill>
            </a:endParaRPr>
          </a:p>
        </p:txBody>
      </p:sp>
    </p:spTree>
    <p:extLst>
      <p:ext uri="{BB962C8B-B14F-4D97-AF65-F5344CB8AC3E}">
        <p14:creationId xmlns:p14="http://schemas.microsoft.com/office/powerpoint/2010/main" val="3931251670"/>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30370" y="931845"/>
            <a:ext cx="9477658"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kern="1200">
                <a:solidFill>
                  <a:srgbClr val="951D19"/>
                </a:solidFill>
                <a:latin typeface="Source Sans Pro"/>
                <a:ea typeface="+mj-ea"/>
                <a:cs typeface="Arial" pitchFamily="34" charset="0"/>
              </a:defRPr>
            </a:pPr>
            <a:r>
              <a:rPr dirty="0" err="1"/>
              <a:t>Autres</a:t>
            </a:r>
            <a:r>
              <a:rPr dirty="0"/>
              <a:t> </a:t>
            </a:r>
            <a:r>
              <a:rPr dirty="0" err="1"/>
              <a:t>activités</a:t>
            </a:r>
            <a:r>
              <a:rPr dirty="0"/>
              <a:t> de la phase de </a:t>
            </a:r>
            <a:r>
              <a:rPr dirty="0" err="1"/>
              <a:t>pré</a:t>
            </a:r>
            <a:r>
              <a:rPr lang="fr-FR" dirty="0"/>
              <a:t> </a:t>
            </a:r>
            <a:r>
              <a:rPr dirty="0" err="1"/>
              <a:t>déploiement</a:t>
            </a:r>
            <a:endParaRPr sz="2800" b="1" kern="1200" dirty="0">
              <a:solidFill>
                <a:srgbClr val="951D19"/>
              </a:solidFill>
              <a:latin typeface="Source Sans Pro"/>
              <a:ea typeface="+mj-ea"/>
              <a:cs typeface="Arial" pitchFamily="34" charset="0"/>
            </a:endParaRPr>
          </a:p>
        </p:txBody>
      </p:sp>
      <p:sp>
        <p:nvSpPr>
          <p:cNvPr id="3" name="object 3"/>
          <p:cNvSpPr txBox="1"/>
          <p:nvPr/>
        </p:nvSpPr>
        <p:spPr>
          <a:xfrm>
            <a:off x="714587" y="1461443"/>
            <a:ext cx="11304959" cy="3847378"/>
          </a:xfrm>
          <a:prstGeom prst="rect">
            <a:avLst/>
          </a:prstGeom>
        </p:spPr>
        <p:txBody>
          <a:bodyPr vert="horz" wrap="square" lIns="0" tIns="118533" rIns="0" bIns="0" anchor="t">
            <a:spAutoFit/>
          </a:bodyPr>
          <a:lstStyle/>
          <a:p>
            <a:pPr marL="16510" hangingPunct="1">
              <a:spcBef>
                <a:spcPts val="933"/>
              </a:spcBef>
              <a:defRPr sz="2400" kern="1200">
                <a:solidFill>
                  <a:schemeClr val="tx1"/>
                </a:solidFill>
                <a:latin typeface="Source Sans Pro" panose="020B0503030403020204" pitchFamily="34" charset="0"/>
                <a:ea typeface="+mn-ea"/>
                <a:cs typeface="Arial"/>
              </a:defRPr>
            </a:pPr>
            <a:r>
              <a:rPr dirty="0"/>
              <a:t>Les </a:t>
            </a:r>
            <a:r>
              <a:rPr dirty="0" err="1"/>
              <a:t>activités</a:t>
            </a:r>
            <a:r>
              <a:rPr dirty="0"/>
              <a:t> de la phase de </a:t>
            </a:r>
            <a:r>
              <a:rPr dirty="0" err="1"/>
              <a:t>pré</a:t>
            </a:r>
            <a:r>
              <a:rPr lang="fr-FR" dirty="0"/>
              <a:t> </a:t>
            </a:r>
            <a:r>
              <a:rPr dirty="0" err="1"/>
              <a:t>déploiement</a:t>
            </a:r>
            <a:r>
              <a:rPr dirty="0"/>
              <a:t> </a:t>
            </a:r>
            <a:r>
              <a:rPr dirty="0" err="1"/>
              <a:t>incluent</a:t>
            </a:r>
            <a:r>
              <a:rPr dirty="0"/>
              <a:t> </a:t>
            </a:r>
            <a:r>
              <a:rPr dirty="0" err="1"/>
              <a:t>également</a:t>
            </a:r>
            <a:r>
              <a:rPr dirty="0"/>
              <a:t> les </a:t>
            </a:r>
            <a:r>
              <a:rPr dirty="0" err="1"/>
              <a:t>activités</a:t>
            </a:r>
            <a:r>
              <a:rPr dirty="0"/>
              <a:t> </a:t>
            </a:r>
            <a:r>
              <a:rPr dirty="0" err="1"/>
              <a:t>suivantes</a:t>
            </a:r>
            <a:r>
              <a:rPr dirty="0"/>
              <a:t> :</a:t>
            </a:r>
            <a:endParaRPr dirty="0">
              <a:solidFill>
                <a:schemeClr val="tx1"/>
              </a:solidFill>
              <a:latin typeface="Source Sans Pro" panose="020B0503030403020204" pitchFamily="34" charset="0"/>
              <a:cs typeface="Arial"/>
            </a:endParaRPr>
          </a:p>
          <a:p>
            <a:pPr marL="16510" hangingPunct="1">
              <a:spcBef>
                <a:spcPts val="933"/>
              </a:spcBef>
            </a:pPr>
            <a:endParaRPr sz="2400" b="1" kern="1200" dirty="0">
              <a:solidFill>
                <a:srgbClr val="1F497D">
                  <a:lumMod val="50000"/>
                </a:srgbClr>
              </a:solidFill>
              <a:latin typeface="Source Sans Pro" panose="020B0503030403020204" pitchFamily="34" charset="0"/>
              <a:ea typeface="+mn-ea"/>
              <a:cs typeface="Arial" panose="020B0604020202020204" pitchFamily="34" charset="0"/>
            </a:endParaRPr>
          </a:p>
          <a:p>
            <a:pPr marL="359410" indent="-342900" hangingPunct="1">
              <a:spcBef>
                <a:spcPts val="933"/>
              </a:spcBef>
              <a:buFont typeface="Arial" panose="020B0604020202020204" pitchFamily="34" charset="0"/>
              <a:buChar char="•"/>
              <a:defRPr sz="2400" b="1" kern="1200">
                <a:solidFill>
                  <a:srgbClr val="1F497D">
                    <a:lumMod val="50000"/>
                  </a:srgbClr>
                </a:solidFill>
                <a:latin typeface="Source Sans Pro" panose="020B0503030403020204" pitchFamily="34" charset="0"/>
                <a:ea typeface="+mn-ea"/>
                <a:cs typeface="Arial" panose="020B0604020202020204" pitchFamily="34" charset="0"/>
              </a:defRPr>
            </a:pPr>
            <a:r>
              <a:rPr lang="fr-FR" dirty="0"/>
              <a:t>session</a:t>
            </a:r>
            <a:r>
              <a:rPr dirty="0"/>
              <a:t> </a:t>
            </a:r>
            <a:r>
              <a:rPr dirty="0" err="1"/>
              <a:t>d’information</a:t>
            </a:r>
            <a:r>
              <a:rPr dirty="0"/>
              <a:t> </a:t>
            </a:r>
            <a:r>
              <a:rPr dirty="0" err="1"/>
              <a:t>préalable</a:t>
            </a:r>
            <a:r>
              <a:rPr dirty="0"/>
              <a:t> au </a:t>
            </a:r>
            <a:r>
              <a:rPr dirty="0" err="1"/>
              <a:t>déploiement</a:t>
            </a:r>
            <a:endParaRPr sz="2400" kern="1200" dirty="0">
              <a:solidFill>
                <a:srgbClr val="1F497D">
                  <a:lumMod val="50000"/>
                </a:srgbClr>
              </a:solidFill>
              <a:latin typeface="Source Sans Pro" panose="020B0503030403020204" pitchFamily="34" charset="0"/>
              <a:ea typeface="+mn-ea"/>
              <a:cs typeface="Arial" panose="020B0604020202020204" pitchFamily="34" charset="0"/>
            </a:endParaRPr>
          </a:p>
          <a:p>
            <a:pPr marL="868680" lvl="1" indent="-411480" eaLnBrk="0" fontAlgn="base">
              <a:spcBef>
                <a:spcPct val="20000"/>
              </a:spcBef>
              <a:spcAft>
                <a:spcPct val="0"/>
              </a:spcAft>
              <a:buFont typeface="Courier New" panose="02070309020205020404" pitchFamily="49" charset="0"/>
              <a:buChar char="o"/>
              <a:tabLst>
                <a:tab pos="291246" algn="l"/>
              </a:tabLst>
              <a:defRPr sz="2400" kern="1200">
                <a:solidFill>
                  <a:srgbClr val="1F497D">
                    <a:lumMod val="50000"/>
                  </a:srgbClr>
                </a:solidFill>
                <a:latin typeface="Source Sans Pro" panose="020B0503030403020204" pitchFamily="34" charset="0"/>
                <a:ea typeface="+mn-ea"/>
                <a:cs typeface="Arial" pitchFamily="34" charset="0"/>
              </a:defRPr>
            </a:pPr>
            <a:r>
              <a:rPr dirty="0"/>
              <a:t>Vise à informer les </a:t>
            </a:r>
            <a:r>
              <a:rPr dirty="0" err="1"/>
              <a:t>intervenants</a:t>
            </a:r>
            <a:r>
              <a:rPr dirty="0"/>
              <a:t> de la situation </a:t>
            </a:r>
            <a:r>
              <a:rPr dirty="0" err="1"/>
              <a:t>avant</a:t>
            </a:r>
            <a:r>
              <a:rPr dirty="0"/>
              <a:t> </a:t>
            </a:r>
            <a:r>
              <a:rPr dirty="0" err="1"/>
              <a:t>leur</a:t>
            </a:r>
            <a:r>
              <a:rPr dirty="0"/>
              <a:t> </a:t>
            </a:r>
            <a:r>
              <a:rPr dirty="0" err="1"/>
              <a:t>mobilisation</a:t>
            </a:r>
            <a:r>
              <a:rPr dirty="0"/>
              <a:t> sur le terrain</a:t>
            </a:r>
          </a:p>
          <a:p>
            <a:pPr marL="359410" indent="-342900" hangingPunct="1">
              <a:spcBef>
                <a:spcPts val="2467"/>
              </a:spcBef>
              <a:buFont typeface="Arial" panose="020B0604020202020204" pitchFamily="34" charset="0"/>
              <a:buChar char="•"/>
              <a:defRPr sz="2400" b="1" kern="1200">
                <a:solidFill>
                  <a:srgbClr val="1F497D">
                    <a:lumMod val="50000"/>
                  </a:srgbClr>
                </a:solidFill>
                <a:latin typeface="Source Sans Pro" panose="020B0503030403020204" pitchFamily="34" charset="0"/>
                <a:ea typeface="+mn-ea"/>
                <a:cs typeface="Arial" panose="020B0604020202020204" pitchFamily="34" charset="0"/>
              </a:defRPr>
            </a:pPr>
            <a:r>
              <a:rPr dirty="0"/>
              <a:t>Formations </a:t>
            </a:r>
            <a:r>
              <a:rPr dirty="0" err="1"/>
              <a:t>en</a:t>
            </a:r>
            <a:r>
              <a:rPr dirty="0"/>
              <a:t> temps voulu</a:t>
            </a:r>
            <a:endParaRPr sz="2400" kern="1200" dirty="0">
              <a:solidFill>
                <a:srgbClr val="1F497D">
                  <a:lumMod val="50000"/>
                </a:srgbClr>
              </a:solidFill>
              <a:latin typeface="Source Sans Pro" panose="020B0503030403020204" pitchFamily="34" charset="0"/>
              <a:ea typeface="+mn-ea"/>
              <a:cs typeface="Arial" panose="020B0604020202020204" pitchFamily="34" charset="0"/>
            </a:endParaRPr>
          </a:p>
          <a:p>
            <a:pPr marL="868680" lvl="1" indent="-411480" eaLnBrk="0" fontAlgn="base">
              <a:spcBef>
                <a:spcPct val="20000"/>
              </a:spcBef>
              <a:spcAft>
                <a:spcPct val="0"/>
              </a:spcAft>
              <a:buFont typeface="Courier New" panose="02070309020205020404" pitchFamily="49" charset="0"/>
              <a:buChar char="o"/>
              <a:tabLst>
                <a:tab pos="291246" algn="l"/>
              </a:tabLst>
              <a:defRPr sz="2400" kern="1200">
                <a:solidFill>
                  <a:srgbClr val="1F497D">
                    <a:lumMod val="50000"/>
                  </a:srgbClr>
                </a:solidFill>
                <a:latin typeface="Source Sans Pro" panose="020B0503030403020204" pitchFamily="34" charset="0"/>
                <a:ea typeface="+mn-ea"/>
                <a:cs typeface="Arial" panose="020B0604020202020204" pitchFamily="34" charset="0"/>
              </a:defRPr>
            </a:pPr>
            <a:r>
              <a:rPr dirty="0"/>
              <a:t>Formations techniques </a:t>
            </a:r>
            <a:r>
              <a:rPr dirty="0" err="1"/>
              <a:t>spécifiques</a:t>
            </a:r>
            <a:r>
              <a:rPr dirty="0"/>
              <a:t> à la mission</a:t>
            </a:r>
          </a:p>
          <a:p>
            <a:pPr marL="868680" lvl="1" indent="-411480" eaLnBrk="0" fontAlgn="base">
              <a:spcBef>
                <a:spcPct val="20000"/>
              </a:spcBef>
              <a:spcAft>
                <a:spcPct val="0"/>
              </a:spcAft>
              <a:buFont typeface="Courier New" panose="02070309020205020404" pitchFamily="49" charset="0"/>
              <a:buChar char="o"/>
              <a:tabLst>
                <a:tab pos="291246" algn="l"/>
              </a:tabLst>
              <a:defRPr sz="2400" kern="1200">
                <a:solidFill>
                  <a:srgbClr val="1F497D">
                    <a:lumMod val="50000"/>
                  </a:srgbClr>
                </a:solidFill>
                <a:latin typeface="Source Sans Pro" panose="020B0503030403020204" pitchFamily="34" charset="0"/>
                <a:ea typeface="+mn-ea"/>
                <a:cs typeface="Arial" panose="020B0604020202020204" pitchFamily="34" charset="0"/>
              </a:defRPr>
            </a:pPr>
            <a:r>
              <a:rPr dirty="0" err="1"/>
              <a:t>Éventuellement</a:t>
            </a:r>
            <a:r>
              <a:rPr dirty="0"/>
              <a:t> des formations </a:t>
            </a:r>
            <a:r>
              <a:rPr dirty="0" err="1"/>
              <a:t>liées</a:t>
            </a:r>
            <a:r>
              <a:rPr dirty="0"/>
              <a:t> à des </a:t>
            </a:r>
            <a:r>
              <a:rPr dirty="0" err="1"/>
              <a:t>fonctions</a:t>
            </a:r>
            <a:r>
              <a:rPr dirty="0"/>
              <a:t> </a:t>
            </a:r>
            <a:r>
              <a:rPr dirty="0" err="1"/>
              <a:t>spécifiques</a:t>
            </a:r>
            <a:endParaRPr dirty="0"/>
          </a:p>
        </p:txBody>
      </p:sp>
      <p:sp>
        <p:nvSpPr>
          <p:cNvPr id="6" name="Rectangle 5"/>
          <p:cNvSpPr/>
          <p:nvPr/>
        </p:nvSpPr>
        <p:spPr>
          <a:xfrm>
            <a:off x="154792" y="0"/>
            <a:ext cx="8216322"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dirty="0">
                <a:sym typeface="Source Sans Pro Bold"/>
              </a:rPr>
              <a:t>4.1. </a:t>
            </a:r>
            <a:r>
              <a:rPr dirty="0" err="1">
                <a:sym typeface="Source Sans Pro Bold"/>
              </a:rPr>
              <a:t>Mobilisation</a:t>
            </a:r>
            <a:r>
              <a:rPr dirty="0">
                <a:sym typeface="Source Sans Pro Bold"/>
              </a:rPr>
              <a:t> </a:t>
            </a:r>
            <a:r>
              <a:rPr dirty="0"/>
              <a:t>et </a:t>
            </a:r>
            <a:r>
              <a:rPr dirty="0" err="1"/>
              <a:t>pré</a:t>
            </a:r>
            <a:r>
              <a:rPr lang="fr-FR" dirty="0"/>
              <a:t> </a:t>
            </a:r>
            <a:r>
              <a:rPr dirty="0" err="1"/>
              <a:t>déploiement</a:t>
            </a:r>
            <a:r>
              <a:rPr dirty="0"/>
              <a:t> des EIR</a:t>
            </a:r>
          </a:p>
        </p:txBody>
      </p:sp>
      <p:sp>
        <p:nvSpPr>
          <p:cNvPr id="4" name="Slide Number Placeholder 3">
            <a:extLst>
              <a:ext uri="{FF2B5EF4-FFF2-40B4-BE49-F238E27FC236}">
                <a16:creationId xmlns:a16="http://schemas.microsoft.com/office/drawing/2014/main" id="{9A01F33C-3646-3C0E-D514-5BB6D062DC15}"/>
              </a:ext>
            </a:extLst>
          </p:cNvPr>
          <p:cNvSpPr>
            <a:spLocks noGrp="1"/>
          </p:cNvSpPr>
          <p:nvPr>
            <p:ph type="sldNum" sz="quarter" idx="2"/>
          </p:nvPr>
        </p:nvSpPr>
        <p:spPr>
          <a:xfrm>
            <a:off x="11679130" y="6507784"/>
            <a:ext cx="510517" cy="382671"/>
          </a:xfrm>
        </p:spPr>
        <p:txBody>
          <a:bodyPr lIns="91440" tIns="45720" rIns="91440" bIns="45720" anchor="t"/>
          <a:lstStyle/>
          <a:p>
            <a:pPr algn="r"/>
            <a:fld id="{86CB4B4D-7CA3-9044-876B-883B54F8677D}" type="slidenum">
              <a:rPr lang="en-US" sz="1200">
                <a:solidFill>
                  <a:srgbClr val="7F7F7F"/>
                </a:solidFill>
              </a:rPr>
              <a:pPr algn="r"/>
              <a:t>25</a:t>
            </a:fld>
            <a:endParaRPr sz="1200">
              <a:solidFill>
                <a:srgbClr val="7F7F7F"/>
              </a:solidFill>
            </a:endParaRPr>
          </a:p>
        </p:txBody>
      </p:sp>
    </p:spTree>
    <p:extLst>
      <p:ext uri="{BB962C8B-B14F-4D97-AF65-F5344CB8AC3E}">
        <p14:creationId xmlns:p14="http://schemas.microsoft.com/office/powerpoint/2010/main" val="560501001"/>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2088" y="1057676"/>
            <a:ext cx="10392058" cy="791841"/>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kern="1200">
                <a:solidFill>
                  <a:srgbClr val="951D19"/>
                </a:solidFill>
                <a:latin typeface="Source Sans Pro"/>
                <a:ea typeface="+mj-ea"/>
                <a:cs typeface="Arial" pitchFamily="34" charset="0"/>
              </a:defRPr>
            </a:pPr>
            <a:r>
              <a:rPr lang="fr-FR" dirty="0"/>
              <a:t>session</a:t>
            </a:r>
            <a:r>
              <a:rPr dirty="0"/>
              <a:t> </a:t>
            </a:r>
            <a:r>
              <a:rPr dirty="0" err="1"/>
              <a:t>d’information</a:t>
            </a:r>
            <a:r>
              <a:rPr dirty="0"/>
              <a:t> </a:t>
            </a:r>
            <a:r>
              <a:rPr dirty="0" err="1"/>
              <a:t>préalable</a:t>
            </a:r>
            <a:r>
              <a:rPr dirty="0"/>
              <a:t> au </a:t>
            </a:r>
            <a:r>
              <a:rPr dirty="0" err="1"/>
              <a:t>déploiement</a:t>
            </a:r>
            <a:r>
              <a:rPr dirty="0"/>
              <a:t> : </a:t>
            </a:r>
            <a:r>
              <a:rPr dirty="0" err="1"/>
              <a:t>considérations</a:t>
            </a:r>
            <a:r>
              <a:rPr dirty="0"/>
              <a:t> </a:t>
            </a:r>
            <a:r>
              <a:rPr dirty="0" err="1"/>
              <a:t>opérationnelles</a:t>
            </a:r>
            <a:endParaRPr sz="2800" b="1" kern="1200" dirty="0">
              <a:solidFill>
                <a:srgbClr val="951D19"/>
              </a:solidFill>
              <a:latin typeface="Source Sans Pro"/>
              <a:ea typeface="+mj-ea"/>
              <a:cs typeface="Arial" pitchFamily="34" charset="0"/>
            </a:endParaRPr>
          </a:p>
        </p:txBody>
      </p:sp>
      <p:sp>
        <p:nvSpPr>
          <p:cNvPr id="3" name="object 3"/>
          <p:cNvSpPr txBox="1"/>
          <p:nvPr/>
        </p:nvSpPr>
        <p:spPr>
          <a:xfrm>
            <a:off x="714586" y="2004569"/>
            <a:ext cx="10508827" cy="2996205"/>
          </a:xfrm>
          <a:prstGeom prst="rect">
            <a:avLst/>
          </a:prstGeom>
        </p:spPr>
        <p:txBody>
          <a:bodyPr vert="horz" wrap="square" lIns="0" tIns="114300" rIns="0" bIns="0">
            <a:spAutoFit/>
          </a:bodyPr>
          <a:lstStyle/>
          <a:p>
            <a:pPr eaLnBrk="0" fontAlgn="base">
              <a:spcBef>
                <a:spcPct val="20000"/>
              </a:spcBef>
              <a:spcAft>
                <a:spcPct val="0"/>
              </a:spcAft>
              <a:tabLst>
                <a:tab pos="291246" algn="l"/>
              </a:tabLst>
              <a:defRPr sz="2400" kern="1200">
                <a:latin typeface="Source Sans Pro" panose="020B0503030403020204" pitchFamily="34" charset="0"/>
                <a:ea typeface="+mn-ea"/>
                <a:cs typeface="Arial" pitchFamily="34" charset="0"/>
              </a:defRPr>
            </a:pPr>
            <a:r>
              <a:rPr dirty="0"/>
              <a:t>La </a:t>
            </a:r>
            <a:r>
              <a:rPr lang="fr-FR" dirty="0"/>
              <a:t>session</a:t>
            </a:r>
            <a:r>
              <a:rPr dirty="0"/>
              <a:t> </a:t>
            </a:r>
            <a:r>
              <a:rPr dirty="0" err="1"/>
              <a:t>d’information</a:t>
            </a:r>
            <a:r>
              <a:rPr dirty="0"/>
              <a:t> </a:t>
            </a:r>
            <a:r>
              <a:rPr dirty="0" err="1"/>
              <a:t>préalable</a:t>
            </a:r>
            <a:r>
              <a:rPr dirty="0"/>
              <a:t> au </a:t>
            </a:r>
            <a:r>
              <a:rPr dirty="0" err="1"/>
              <a:t>déploiement</a:t>
            </a:r>
            <a:r>
              <a:rPr dirty="0"/>
              <a:t> </a:t>
            </a:r>
            <a:r>
              <a:rPr dirty="0" err="1"/>
              <a:t>permet</a:t>
            </a:r>
            <a:r>
              <a:rPr dirty="0"/>
              <a:t> :</a:t>
            </a:r>
          </a:p>
          <a:p>
            <a:pPr marL="411480" indent="-411480" eaLnBrk="0" fontAlgn="base">
              <a:spcBef>
                <a:spcPct val="20000"/>
              </a:spcBef>
              <a:spcAft>
                <a:spcPct val="0"/>
              </a:spcAft>
              <a:buFont typeface="Arial" panose="020B0604020202020204" pitchFamily="34" charset="0"/>
              <a:buChar char="•"/>
              <a:tabLst>
                <a:tab pos="291246" algn="l"/>
              </a:tabLst>
              <a:defRPr sz="2400" kern="1200">
                <a:latin typeface="Source Sans Pro" panose="020B0503030403020204" pitchFamily="34" charset="0"/>
                <a:ea typeface="+mn-ea"/>
                <a:cs typeface="Arial" pitchFamily="34" charset="0"/>
              </a:defRPr>
            </a:pPr>
            <a:r>
              <a:rPr dirty="0" err="1"/>
              <a:t>D’informer</a:t>
            </a:r>
            <a:r>
              <a:rPr dirty="0"/>
              <a:t> les </a:t>
            </a:r>
            <a:r>
              <a:rPr dirty="0" err="1"/>
              <a:t>membres</a:t>
            </a:r>
            <a:r>
              <a:rPr dirty="0"/>
              <a:t> de </a:t>
            </a:r>
            <a:r>
              <a:rPr dirty="0" err="1"/>
              <a:t>l’équipe</a:t>
            </a:r>
            <a:r>
              <a:rPr dirty="0"/>
              <a:t> des </a:t>
            </a:r>
            <a:r>
              <a:rPr dirty="0" err="1"/>
              <a:t>évolutions</a:t>
            </a:r>
            <a:r>
              <a:rPr dirty="0"/>
              <a:t> du </a:t>
            </a:r>
            <a:r>
              <a:rPr dirty="0" err="1"/>
              <a:t>contexte</a:t>
            </a:r>
            <a:r>
              <a:rPr dirty="0"/>
              <a:t> </a:t>
            </a:r>
            <a:r>
              <a:rPr dirty="0" err="1"/>
              <a:t>d’intervention</a:t>
            </a:r>
            <a:endParaRPr dirty="0"/>
          </a:p>
          <a:p>
            <a:pPr marL="411480" marR="828866" indent="-411480" eaLnBrk="0" fontAlgn="base">
              <a:spcBef>
                <a:spcPct val="20000"/>
              </a:spcBef>
              <a:spcAft>
                <a:spcPct val="0"/>
              </a:spcAft>
              <a:buFont typeface="Arial" panose="020B0604020202020204" pitchFamily="34" charset="0"/>
              <a:buChar char="•"/>
              <a:tabLst>
                <a:tab pos="291246" algn="l"/>
              </a:tabLst>
              <a:defRPr sz="2400" kern="1200">
                <a:latin typeface="Source Sans Pro" panose="020B0503030403020204" pitchFamily="34" charset="0"/>
                <a:ea typeface="+mn-ea"/>
                <a:cs typeface="Arial" pitchFamily="34" charset="0"/>
              </a:defRPr>
            </a:pPr>
            <a:r>
              <a:rPr dirty="0"/>
              <a:t>De </a:t>
            </a:r>
            <a:r>
              <a:rPr dirty="0" err="1"/>
              <a:t>leur</a:t>
            </a:r>
            <a:r>
              <a:rPr dirty="0"/>
              <a:t> </a:t>
            </a:r>
            <a:r>
              <a:rPr dirty="0" err="1"/>
              <a:t>communiquer</a:t>
            </a:r>
            <a:r>
              <a:rPr dirty="0"/>
              <a:t> les </a:t>
            </a:r>
            <a:r>
              <a:rPr dirty="0" err="1"/>
              <a:t>dernières</a:t>
            </a:r>
            <a:r>
              <a:rPr dirty="0"/>
              <a:t> </a:t>
            </a:r>
            <a:r>
              <a:rPr dirty="0" err="1"/>
              <a:t>informations</a:t>
            </a:r>
            <a:r>
              <a:rPr dirty="0"/>
              <a:t> </a:t>
            </a:r>
            <a:r>
              <a:rPr dirty="0" err="1"/>
              <a:t>disponibles</a:t>
            </a:r>
            <a:r>
              <a:rPr dirty="0"/>
              <a:t> sur le </a:t>
            </a:r>
            <a:r>
              <a:rPr dirty="0" err="1"/>
              <a:t>développement</a:t>
            </a:r>
            <a:r>
              <a:rPr dirty="0"/>
              <a:t> de </a:t>
            </a:r>
            <a:r>
              <a:rPr dirty="0" err="1"/>
              <a:t>l’urgence</a:t>
            </a:r>
            <a:r>
              <a:rPr dirty="0"/>
              <a:t> sanitaire</a:t>
            </a:r>
          </a:p>
          <a:p>
            <a:pPr marL="411480" marR="13546" indent="-411480" eaLnBrk="0" fontAlgn="base">
              <a:spcBef>
                <a:spcPct val="20000"/>
              </a:spcBef>
              <a:spcAft>
                <a:spcPct val="0"/>
              </a:spcAft>
              <a:buFont typeface="Arial" panose="020B0604020202020204" pitchFamily="34" charset="0"/>
              <a:buChar char="•"/>
              <a:tabLst>
                <a:tab pos="291246" algn="l"/>
              </a:tabLst>
              <a:defRPr sz="2400" kern="1200">
                <a:latin typeface="Source Sans Pro" panose="020B0503030403020204" pitchFamily="34" charset="0"/>
                <a:ea typeface="+mn-ea"/>
                <a:cs typeface="Arial" pitchFamily="34" charset="0"/>
              </a:defRPr>
            </a:pPr>
            <a:r>
              <a:rPr dirty="0"/>
              <a:t>De </a:t>
            </a:r>
            <a:r>
              <a:rPr dirty="0" err="1"/>
              <a:t>répondre</a:t>
            </a:r>
            <a:r>
              <a:rPr dirty="0"/>
              <a:t> aux </a:t>
            </a:r>
            <a:r>
              <a:rPr dirty="0" err="1"/>
              <a:t>préoccupations</a:t>
            </a:r>
            <a:r>
              <a:rPr dirty="0"/>
              <a:t> </a:t>
            </a:r>
            <a:r>
              <a:rPr dirty="0" err="1"/>
              <a:t>éventuelles</a:t>
            </a:r>
            <a:r>
              <a:rPr dirty="0"/>
              <a:t> des </a:t>
            </a:r>
            <a:r>
              <a:rPr dirty="0" err="1"/>
              <a:t>membres</a:t>
            </a:r>
            <a:r>
              <a:rPr dirty="0"/>
              <a:t> des EIR </a:t>
            </a:r>
            <a:r>
              <a:rPr dirty="0" err="1"/>
              <a:t>concernant</a:t>
            </a:r>
            <a:r>
              <a:rPr dirty="0"/>
              <a:t> la situation </a:t>
            </a:r>
            <a:r>
              <a:rPr dirty="0" err="1"/>
              <a:t>d’urgence</a:t>
            </a:r>
            <a:endParaRPr dirty="0"/>
          </a:p>
          <a:p>
            <a:pPr marL="411480" indent="-411480" eaLnBrk="0" fontAlgn="base">
              <a:spcBef>
                <a:spcPct val="20000"/>
              </a:spcBef>
              <a:spcAft>
                <a:spcPct val="0"/>
              </a:spcAft>
              <a:buFont typeface="Arial" panose="020B0604020202020204" pitchFamily="34" charset="0"/>
              <a:buChar char="•"/>
              <a:tabLst>
                <a:tab pos="291246" algn="l"/>
              </a:tabLst>
              <a:defRPr sz="2400" kern="1200">
                <a:latin typeface="Source Sans Pro" panose="020B0503030403020204" pitchFamily="34" charset="0"/>
                <a:ea typeface="+mn-ea"/>
                <a:cs typeface="Arial" pitchFamily="34" charset="0"/>
              </a:defRPr>
            </a:pPr>
            <a:r>
              <a:rPr dirty="0" err="1"/>
              <a:t>Dʼoptimiser</a:t>
            </a:r>
            <a:r>
              <a:rPr dirty="0"/>
              <a:t> </a:t>
            </a:r>
            <a:r>
              <a:rPr dirty="0" err="1"/>
              <a:t>l’efficacité</a:t>
            </a:r>
            <a:r>
              <a:rPr dirty="0"/>
              <a:t> et la </a:t>
            </a:r>
            <a:r>
              <a:rPr dirty="0" err="1"/>
              <a:t>sécurité</a:t>
            </a:r>
            <a:r>
              <a:rPr dirty="0"/>
              <a:t> des </a:t>
            </a:r>
            <a:r>
              <a:rPr dirty="0" err="1"/>
              <a:t>membres</a:t>
            </a:r>
            <a:r>
              <a:rPr dirty="0"/>
              <a:t> des EIR sur le terrain</a:t>
            </a:r>
            <a:endParaRPr sz="2400" kern="1200" dirty="0">
              <a:latin typeface="Source Sans Pro" panose="020B0503030403020204" pitchFamily="34" charset="0"/>
              <a:ea typeface="+mn-ea"/>
              <a:cs typeface="Arial" pitchFamily="34" charset="0"/>
            </a:endParaRPr>
          </a:p>
        </p:txBody>
      </p:sp>
      <p:sp>
        <p:nvSpPr>
          <p:cNvPr id="6" name="Rectangle 5"/>
          <p:cNvSpPr/>
          <p:nvPr/>
        </p:nvSpPr>
        <p:spPr>
          <a:xfrm>
            <a:off x="0" y="0"/>
            <a:ext cx="8371114"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dirty="0">
                <a:sym typeface="Source Sans Pro Bold"/>
              </a:rPr>
              <a:t>4.1. </a:t>
            </a:r>
            <a:r>
              <a:rPr dirty="0" err="1">
                <a:sym typeface="Source Sans Pro Bold"/>
              </a:rPr>
              <a:t>Mobilisation</a:t>
            </a:r>
            <a:r>
              <a:rPr dirty="0">
                <a:sym typeface="Source Sans Pro Bold"/>
              </a:rPr>
              <a:t> </a:t>
            </a:r>
            <a:r>
              <a:rPr dirty="0"/>
              <a:t>et </a:t>
            </a:r>
            <a:r>
              <a:rPr dirty="0" err="1"/>
              <a:t>pré</a:t>
            </a:r>
            <a:r>
              <a:rPr lang="fr-FR" dirty="0"/>
              <a:t> </a:t>
            </a:r>
            <a:r>
              <a:rPr dirty="0" err="1"/>
              <a:t>déploiement</a:t>
            </a:r>
            <a:r>
              <a:rPr dirty="0"/>
              <a:t> des EIR</a:t>
            </a:r>
          </a:p>
        </p:txBody>
      </p:sp>
      <p:sp>
        <p:nvSpPr>
          <p:cNvPr id="4" name="Slide Number Placeholder 3">
            <a:extLst>
              <a:ext uri="{FF2B5EF4-FFF2-40B4-BE49-F238E27FC236}">
                <a16:creationId xmlns:a16="http://schemas.microsoft.com/office/drawing/2014/main" id="{C14341BB-D6DE-B9EA-E046-6A6801D5A2E8}"/>
              </a:ext>
            </a:extLst>
          </p:cNvPr>
          <p:cNvSpPr>
            <a:spLocks noGrp="1"/>
          </p:cNvSpPr>
          <p:nvPr>
            <p:ph type="sldNum" sz="quarter" idx="2"/>
          </p:nvPr>
        </p:nvSpPr>
        <p:spPr>
          <a:xfrm>
            <a:off x="11658253" y="6476469"/>
            <a:ext cx="531394" cy="382671"/>
          </a:xfrm>
        </p:spPr>
        <p:txBody>
          <a:bodyPr lIns="91440" tIns="45720" rIns="91440" bIns="45720" anchor="t"/>
          <a:lstStyle/>
          <a:p>
            <a:pPr algn="r"/>
            <a:fld id="{86CB4B4D-7CA3-9044-876B-883B54F8677D}" type="slidenum">
              <a:rPr lang="en-US" sz="1200">
                <a:solidFill>
                  <a:srgbClr val="7F7F7F"/>
                </a:solidFill>
              </a:rPr>
              <a:pPr algn="r"/>
              <a:t>26</a:t>
            </a:fld>
            <a:endParaRPr sz="1200">
              <a:solidFill>
                <a:srgbClr val="7F7F7F"/>
              </a:solidFill>
            </a:endParaRPr>
          </a:p>
        </p:txBody>
      </p:sp>
    </p:spTree>
    <p:extLst>
      <p:ext uri="{BB962C8B-B14F-4D97-AF65-F5344CB8AC3E}">
        <p14:creationId xmlns:p14="http://schemas.microsoft.com/office/powerpoint/2010/main" val="207353085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792" y="994956"/>
            <a:ext cx="10200170"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kern="1200">
                <a:solidFill>
                  <a:srgbClr val="951D19"/>
                </a:solidFill>
                <a:latin typeface="Source Sans Pro"/>
                <a:ea typeface="+mj-ea"/>
                <a:cs typeface="Arial" pitchFamily="34" charset="0"/>
              </a:defRPr>
            </a:pPr>
            <a:r>
              <a:rPr lang="fr-FR" dirty="0"/>
              <a:t>session</a:t>
            </a:r>
            <a:r>
              <a:rPr dirty="0"/>
              <a:t> </a:t>
            </a:r>
            <a:r>
              <a:rPr dirty="0" err="1"/>
              <a:t>d’information</a:t>
            </a:r>
            <a:r>
              <a:rPr dirty="0"/>
              <a:t> </a:t>
            </a:r>
            <a:r>
              <a:rPr dirty="0" err="1"/>
              <a:t>préalable</a:t>
            </a:r>
            <a:r>
              <a:rPr dirty="0"/>
              <a:t> au </a:t>
            </a:r>
            <a:r>
              <a:rPr dirty="0" err="1"/>
              <a:t>déploiement</a:t>
            </a:r>
            <a:r>
              <a:rPr dirty="0"/>
              <a:t> : </a:t>
            </a:r>
            <a:r>
              <a:rPr dirty="0" err="1"/>
              <a:t>contenu</a:t>
            </a:r>
            <a:endParaRPr sz="2800" b="1" kern="1200" dirty="0">
              <a:solidFill>
                <a:srgbClr val="951D19"/>
              </a:solidFill>
              <a:latin typeface="Source Sans Pro"/>
              <a:ea typeface="+mj-ea"/>
              <a:cs typeface="Arial" pitchFamily="34" charset="0"/>
            </a:endParaRPr>
          </a:p>
        </p:txBody>
      </p:sp>
      <p:sp>
        <p:nvSpPr>
          <p:cNvPr id="3" name="object 3"/>
          <p:cNvSpPr txBox="1">
            <a:spLocks noGrp="1"/>
          </p:cNvSpPr>
          <p:nvPr>
            <p:ph type="body" idx="1"/>
          </p:nvPr>
        </p:nvSpPr>
        <p:spPr>
          <a:xfrm>
            <a:off x="426518" y="2727903"/>
            <a:ext cx="5625939" cy="2463068"/>
          </a:xfrm>
          <a:prstGeom prst="rect">
            <a:avLst/>
          </a:prstGeom>
          <a:solidFill>
            <a:schemeClr val="bg1">
              <a:lumMod val="95000"/>
            </a:schemeClr>
          </a:solidFill>
        </p:spPr>
        <p:txBody>
          <a:bodyPr vert="horz" wrap="square" lIns="0" tIns="16087" rIns="0" bIns="0" anchor="t">
            <a:spAutoFit/>
          </a:bodyPr>
          <a:lstStyle/>
          <a:p>
            <a:pPr marL="539750" marR="49530" indent="-342900">
              <a:spcBef>
                <a:spcPts val="600"/>
              </a:spcBef>
              <a:buClr>
                <a:srgbClr val="729E03"/>
              </a:buClr>
              <a:buFont typeface="Arial" panose="020B0604020202020204" pitchFamily="34" charset="0"/>
              <a:buChar char="•"/>
              <a:tabLst>
                <a:tab pos="291246" algn="l"/>
              </a:tabLst>
              <a:defRPr>
                <a:solidFill>
                  <a:schemeClr val="tx1"/>
                </a:solidFill>
              </a:defRPr>
            </a:pPr>
            <a:r>
              <a:rPr sz="2000" dirty="0" err="1"/>
              <a:t>Dernières</a:t>
            </a:r>
            <a:r>
              <a:rPr sz="2000" dirty="0"/>
              <a:t> données de surveillance/dernier rapport de situation</a:t>
            </a:r>
          </a:p>
          <a:p>
            <a:pPr marL="539750" marR="49530" indent="-342900">
              <a:spcBef>
                <a:spcPts val="600"/>
              </a:spcBef>
              <a:buClr>
                <a:srgbClr val="729E03"/>
              </a:buClr>
              <a:buFont typeface="Arial" panose="020B0604020202020204" pitchFamily="34" charset="0"/>
              <a:buChar char="•"/>
              <a:tabLst>
                <a:tab pos="291246" algn="l"/>
              </a:tabLst>
              <a:defRPr>
                <a:solidFill>
                  <a:schemeClr val="tx1"/>
                </a:solidFill>
              </a:defRPr>
            </a:pPr>
            <a:r>
              <a:rPr sz="2000" dirty="0"/>
              <a:t>Notes de </a:t>
            </a:r>
            <a:r>
              <a:rPr sz="2000" dirty="0" err="1"/>
              <a:t>passation</a:t>
            </a:r>
            <a:r>
              <a:rPr sz="2000" dirty="0"/>
              <a:t> des </a:t>
            </a:r>
            <a:r>
              <a:rPr sz="2000" dirty="0" err="1"/>
              <a:t>fonctions</a:t>
            </a:r>
            <a:r>
              <a:rPr sz="2000" dirty="0"/>
              <a:t>/rapports des </a:t>
            </a:r>
            <a:r>
              <a:rPr sz="2000" dirty="0" err="1"/>
              <a:t>intervenants</a:t>
            </a:r>
            <a:r>
              <a:rPr sz="2000" dirty="0"/>
              <a:t> revenant du terrain</a:t>
            </a:r>
          </a:p>
          <a:p>
            <a:pPr marL="539750" marR="49530" indent="-342900">
              <a:spcBef>
                <a:spcPts val="600"/>
              </a:spcBef>
              <a:buClr>
                <a:srgbClr val="729E03"/>
              </a:buClr>
              <a:buFont typeface="Arial" panose="020B0604020202020204" pitchFamily="34" charset="0"/>
              <a:buChar char="•"/>
              <a:tabLst>
                <a:tab pos="291246" algn="l"/>
              </a:tabLst>
              <a:defRPr>
                <a:solidFill>
                  <a:schemeClr val="tx1"/>
                </a:solidFill>
              </a:defRPr>
            </a:pPr>
            <a:r>
              <a:rPr sz="2000" dirty="0" err="1"/>
              <a:t>Précisions</a:t>
            </a:r>
            <a:r>
              <a:rPr sz="2000" dirty="0"/>
              <a:t> </a:t>
            </a:r>
            <a:r>
              <a:rPr sz="2000" dirty="0" err="1"/>
              <a:t>claires</a:t>
            </a:r>
            <a:r>
              <a:rPr sz="2000" dirty="0"/>
              <a:t> sur les </a:t>
            </a:r>
            <a:r>
              <a:rPr sz="2000" dirty="0" err="1"/>
              <a:t>objectifs</a:t>
            </a:r>
            <a:r>
              <a:rPr sz="2000" dirty="0"/>
              <a:t> des </a:t>
            </a:r>
            <a:r>
              <a:rPr sz="2000" dirty="0" err="1"/>
              <a:t>activités</a:t>
            </a:r>
            <a:r>
              <a:rPr sz="2000" dirty="0"/>
              <a:t> </a:t>
            </a:r>
            <a:r>
              <a:rPr sz="2000" dirty="0" err="1"/>
              <a:t>d’intervention</a:t>
            </a:r>
            <a:endParaRPr sz="2000" dirty="0"/>
          </a:p>
          <a:p>
            <a:pPr marL="539750" marR="49530" indent="-342900">
              <a:spcBef>
                <a:spcPts val="600"/>
              </a:spcBef>
              <a:buClr>
                <a:srgbClr val="729E03"/>
              </a:buClr>
              <a:buFont typeface="Arial" panose="020B0604020202020204" pitchFamily="34" charset="0"/>
              <a:buChar char="•"/>
              <a:tabLst>
                <a:tab pos="291246" algn="l"/>
              </a:tabLst>
              <a:defRPr>
                <a:solidFill>
                  <a:schemeClr val="tx1"/>
                </a:solidFill>
              </a:defRPr>
            </a:pPr>
            <a:r>
              <a:rPr sz="2000" dirty="0" err="1"/>
              <a:t>Mécanismes</a:t>
            </a:r>
            <a:r>
              <a:rPr sz="2000" dirty="0"/>
              <a:t> </a:t>
            </a:r>
            <a:r>
              <a:rPr sz="2000" dirty="0" err="1"/>
              <a:t>d’établissement</a:t>
            </a:r>
            <a:r>
              <a:rPr sz="2000" dirty="0"/>
              <a:t> des rapports, format et </a:t>
            </a:r>
            <a:r>
              <a:rPr sz="2000" dirty="0" err="1"/>
              <a:t>fréquence</a:t>
            </a:r>
            <a:endParaRPr sz="2000" dirty="0"/>
          </a:p>
        </p:txBody>
      </p:sp>
      <p:sp>
        <p:nvSpPr>
          <p:cNvPr id="4" name="object 4"/>
          <p:cNvSpPr txBox="1"/>
          <p:nvPr/>
        </p:nvSpPr>
        <p:spPr>
          <a:xfrm>
            <a:off x="6433457" y="2758787"/>
            <a:ext cx="5529942" cy="2709289"/>
          </a:xfrm>
          <a:prstGeom prst="rect">
            <a:avLst/>
          </a:prstGeom>
          <a:solidFill>
            <a:schemeClr val="bg1">
              <a:lumMod val="95000"/>
            </a:schemeClr>
          </a:solidFill>
        </p:spPr>
        <p:txBody>
          <a:bodyPr vert="horz" wrap="square" lIns="0" tIns="16087" rIns="0" bIns="0">
            <a:spAutoFit/>
          </a:bodyPr>
          <a:lstStyle/>
          <a:p>
            <a:pPr marL="540000" marR="49952" indent="-411480" eaLnBrk="0" fontAlgn="base">
              <a:spcBef>
                <a:spcPts val="600"/>
              </a:spcBef>
              <a:spcAft>
                <a:spcPct val="0"/>
              </a:spcAft>
              <a:buClr>
                <a:srgbClr val="729E03"/>
              </a:buClr>
              <a:buFont typeface="Arial" panose="020B0604020202020204" pitchFamily="34" charset="0"/>
              <a:buChar char="•"/>
              <a:tabLst>
                <a:tab pos="291246" algn="l"/>
              </a:tabLst>
              <a:defRPr sz="2400">
                <a:solidFill>
                  <a:schemeClr val="tx1"/>
                </a:solidFill>
                <a:latin typeface="Source Sans Pro Regular"/>
              </a:defRPr>
            </a:pPr>
            <a:r>
              <a:rPr sz="2000" dirty="0" err="1"/>
              <a:t>Indicateurs</a:t>
            </a:r>
            <a:r>
              <a:rPr sz="2000" dirty="0"/>
              <a:t> </a:t>
            </a:r>
            <a:r>
              <a:rPr sz="2000" dirty="0" err="1"/>
              <a:t>pertinents</a:t>
            </a:r>
            <a:endParaRPr sz="2000" dirty="0">
              <a:solidFill>
                <a:schemeClr val="tx1"/>
              </a:solidFill>
              <a:latin typeface="Source Sans Pro Regular"/>
            </a:endParaRPr>
          </a:p>
          <a:p>
            <a:pPr marL="540000" marR="49952" indent="-411480" eaLnBrk="0" fontAlgn="base">
              <a:spcBef>
                <a:spcPts val="600"/>
              </a:spcBef>
              <a:spcAft>
                <a:spcPct val="0"/>
              </a:spcAft>
              <a:buClr>
                <a:srgbClr val="729E03"/>
              </a:buClr>
              <a:buFont typeface="Arial" panose="020B0604020202020204" pitchFamily="34" charset="0"/>
              <a:buChar char="•"/>
              <a:tabLst>
                <a:tab pos="291246" algn="l"/>
              </a:tabLst>
              <a:defRPr sz="2400" kern="1200">
                <a:solidFill>
                  <a:prstClr val="black"/>
                </a:solidFill>
                <a:latin typeface="Source Sans Pro Regular"/>
                <a:ea typeface="+mn-ea"/>
                <a:cs typeface="Arial" pitchFamily="34" charset="0"/>
              </a:defRPr>
            </a:pPr>
            <a:r>
              <a:rPr sz="2000" dirty="0"/>
              <a:t>Situation du point de </a:t>
            </a:r>
            <a:r>
              <a:rPr sz="2000" dirty="0" err="1"/>
              <a:t>vue</a:t>
            </a:r>
            <a:r>
              <a:rPr sz="2000" dirty="0"/>
              <a:t> de la </a:t>
            </a:r>
            <a:r>
              <a:rPr sz="2000" dirty="0" err="1"/>
              <a:t>sûreté</a:t>
            </a:r>
            <a:r>
              <a:rPr sz="2000" dirty="0"/>
              <a:t> et de la </a:t>
            </a:r>
            <a:r>
              <a:rPr sz="2000" dirty="0" err="1"/>
              <a:t>sécurité</a:t>
            </a:r>
            <a:r>
              <a:rPr sz="2000" dirty="0"/>
              <a:t>, y </a:t>
            </a:r>
            <a:r>
              <a:rPr sz="2000" dirty="0" err="1"/>
              <a:t>compris</a:t>
            </a:r>
            <a:r>
              <a:rPr sz="2000" dirty="0"/>
              <a:t> </a:t>
            </a:r>
            <a:r>
              <a:rPr sz="2000" dirty="0" err="1"/>
              <a:t>présentation</a:t>
            </a:r>
            <a:r>
              <a:rPr sz="2000" dirty="0"/>
              <a:t> des plans </a:t>
            </a:r>
            <a:r>
              <a:rPr sz="2000" dirty="0" err="1"/>
              <a:t>d’évacuation</a:t>
            </a:r>
            <a:r>
              <a:rPr sz="2000" dirty="0"/>
              <a:t> </a:t>
            </a:r>
            <a:r>
              <a:rPr sz="2000" dirty="0" err="1"/>
              <a:t>d’urgence</a:t>
            </a:r>
            <a:endParaRPr sz="2000" dirty="0"/>
          </a:p>
          <a:p>
            <a:pPr marL="540000" indent="-411480" eaLnBrk="0" fontAlgn="base">
              <a:spcBef>
                <a:spcPts val="600"/>
              </a:spcBef>
              <a:spcAft>
                <a:spcPct val="0"/>
              </a:spcAft>
              <a:buClr>
                <a:srgbClr val="729E03"/>
              </a:buClr>
              <a:buFont typeface="Arial" panose="020B0604020202020204" pitchFamily="34" charset="0"/>
              <a:buChar char="•"/>
              <a:tabLst>
                <a:tab pos="291246" algn="l"/>
              </a:tabLst>
              <a:defRPr sz="2400" kern="1200">
                <a:solidFill>
                  <a:prstClr val="black"/>
                </a:solidFill>
                <a:latin typeface="Source Sans Pro Regular"/>
                <a:ea typeface="+mn-ea"/>
                <a:cs typeface="Arial" pitchFamily="34" charset="0"/>
              </a:defRPr>
            </a:pPr>
            <a:r>
              <a:rPr sz="2000" dirty="0" err="1"/>
              <a:t>Modalités</a:t>
            </a:r>
            <a:r>
              <a:rPr sz="2000" dirty="0"/>
              <a:t> </a:t>
            </a:r>
            <a:r>
              <a:rPr sz="2000" dirty="0" err="1"/>
              <a:t>d’arrivée</a:t>
            </a:r>
            <a:r>
              <a:rPr sz="2000" dirty="0"/>
              <a:t> et </a:t>
            </a:r>
            <a:r>
              <a:rPr sz="2000" dirty="0" err="1"/>
              <a:t>informations</a:t>
            </a:r>
            <a:r>
              <a:rPr sz="2000" dirty="0"/>
              <a:t> sur </a:t>
            </a:r>
            <a:r>
              <a:rPr sz="2000" dirty="0" err="1"/>
              <a:t>l’hébergement</a:t>
            </a:r>
            <a:endParaRPr sz="2000" dirty="0"/>
          </a:p>
          <a:p>
            <a:pPr marL="540000" indent="-411480" eaLnBrk="0" fontAlgn="base">
              <a:spcBef>
                <a:spcPts val="600"/>
              </a:spcBef>
              <a:spcAft>
                <a:spcPct val="0"/>
              </a:spcAft>
              <a:buClr>
                <a:srgbClr val="729E03"/>
              </a:buClr>
              <a:buFont typeface="Arial" panose="020B0604020202020204" pitchFamily="34" charset="0"/>
              <a:buChar char="•"/>
              <a:tabLst>
                <a:tab pos="291246" algn="l"/>
              </a:tabLst>
              <a:defRPr sz="2400" kern="1200">
                <a:solidFill>
                  <a:prstClr val="black"/>
                </a:solidFill>
                <a:latin typeface="Source Sans Pro Regular"/>
                <a:ea typeface="+mn-ea"/>
                <a:cs typeface="Arial" pitchFamily="34" charset="0"/>
              </a:defRPr>
            </a:pPr>
            <a:r>
              <a:rPr sz="2000" dirty="0"/>
              <a:t>Points de contact sur le terrain et </a:t>
            </a:r>
            <a:r>
              <a:rPr sz="2000" dirty="0" err="1"/>
              <a:t>autres</a:t>
            </a:r>
            <a:r>
              <a:rPr sz="2000" dirty="0"/>
              <a:t> </a:t>
            </a:r>
            <a:r>
              <a:rPr sz="2000" dirty="0" err="1"/>
              <a:t>intervenants</a:t>
            </a:r>
            <a:endParaRPr sz="2000" dirty="0"/>
          </a:p>
        </p:txBody>
      </p:sp>
      <p:sp>
        <p:nvSpPr>
          <p:cNvPr id="5" name="Rectangle 4"/>
          <p:cNvSpPr/>
          <p:nvPr/>
        </p:nvSpPr>
        <p:spPr>
          <a:xfrm>
            <a:off x="198545" y="1856057"/>
            <a:ext cx="10889520" cy="461665"/>
          </a:xfrm>
          <a:prstGeom prst="rect">
            <a:avLst/>
          </a:prstGeom>
        </p:spPr>
        <p:txBody>
          <a:bodyPr wrap="none">
            <a:spAutoFit/>
          </a:bodyPr>
          <a:lstStyle/>
          <a:p>
            <a:pPr eaLnBrk="0" fontAlgn="base">
              <a:spcBef>
                <a:spcPct val="20000"/>
              </a:spcBef>
              <a:spcAft>
                <a:spcPct val="0"/>
              </a:spcAft>
              <a:tabLst>
                <a:tab pos="291246" algn="l"/>
              </a:tabLst>
              <a:defRPr sz="2400" kern="1200">
                <a:latin typeface="Source Sans Pro Regular"/>
                <a:ea typeface="+mn-ea"/>
                <a:cs typeface="Arial" pitchFamily="34" charset="0"/>
              </a:defRPr>
            </a:pPr>
            <a:r>
              <a:rPr dirty="0"/>
              <a:t>La </a:t>
            </a:r>
            <a:r>
              <a:rPr lang="fr-FR" dirty="0"/>
              <a:t>session</a:t>
            </a:r>
            <a:r>
              <a:rPr dirty="0"/>
              <a:t> </a:t>
            </a:r>
            <a:r>
              <a:rPr dirty="0" err="1"/>
              <a:t>d’information</a:t>
            </a:r>
            <a:r>
              <a:rPr dirty="0"/>
              <a:t> </a:t>
            </a:r>
            <a:r>
              <a:rPr dirty="0" err="1"/>
              <a:t>préalable</a:t>
            </a:r>
            <a:r>
              <a:rPr dirty="0"/>
              <a:t> au </a:t>
            </a:r>
            <a:r>
              <a:rPr dirty="0" err="1"/>
              <a:t>déploiement</a:t>
            </a:r>
            <a:r>
              <a:rPr dirty="0"/>
              <a:t> doit </a:t>
            </a:r>
            <a:r>
              <a:rPr dirty="0" err="1"/>
              <a:t>aborder</a:t>
            </a:r>
            <a:r>
              <a:rPr dirty="0"/>
              <a:t> les </a:t>
            </a:r>
            <a:r>
              <a:rPr dirty="0" err="1"/>
              <a:t>sujets</a:t>
            </a:r>
            <a:r>
              <a:rPr dirty="0"/>
              <a:t> </a:t>
            </a:r>
            <a:r>
              <a:rPr dirty="0" err="1"/>
              <a:t>suivants</a:t>
            </a:r>
            <a:r>
              <a:rPr dirty="0"/>
              <a:t> :</a:t>
            </a:r>
          </a:p>
        </p:txBody>
      </p:sp>
      <p:sp>
        <p:nvSpPr>
          <p:cNvPr id="6" name="Rectangle 5"/>
          <p:cNvSpPr/>
          <p:nvPr/>
        </p:nvSpPr>
        <p:spPr>
          <a:xfrm>
            <a:off x="0" y="0"/>
            <a:ext cx="8371114"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dirty="0">
                <a:sym typeface="Source Sans Pro Bold"/>
              </a:rPr>
              <a:t>4.1. </a:t>
            </a:r>
            <a:r>
              <a:rPr dirty="0" err="1">
                <a:sym typeface="Source Sans Pro Bold"/>
              </a:rPr>
              <a:t>Mobilisation</a:t>
            </a:r>
            <a:r>
              <a:rPr dirty="0">
                <a:sym typeface="Source Sans Pro Bold"/>
              </a:rPr>
              <a:t> </a:t>
            </a:r>
            <a:r>
              <a:rPr dirty="0"/>
              <a:t>et </a:t>
            </a:r>
            <a:r>
              <a:rPr dirty="0" err="1"/>
              <a:t>pré</a:t>
            </a:r>
            <a:r>
              <a:rPr lang="fr-FR" dirty="0"/>
              <a:t> </a:t>
            </a:r>
            <a:r>
              <a:rPr dirty="0" err="1"/>
              <a:t>déploiement</a:t>
            </a:r>
            <a:r>
              <a:rPr dirty="0"/>
              <a:t> des EIR</a:t>
            </a:r>
          </a:p>
        </p:txBody>
      </p:sp>
      <p:sp>
        <p:nvSpPr>
          <p:cNvPr id="7" name="Slide Number Placeholder 6">
            <a:extLst>
              <a:ext uri="{FF2B5EF4-FFF2-40B4-BE49-F238E27FC236}">
                <a16:creationId xmlns:a16="http://schemas.microsoft.com/office/drawing/2014/main" id="{70DA6588-B253-96F7-E9FA-18F1C513FCC6}"/>
              </a:ext>
            </a:extLst>
          </p:cNvPr>
          <p:cNvSpPr>
            <a:spLocks noGrp="1"/>
          </p:cNvSpPr>
          <p:nvPr>
            <p:ph type="sldNum" sz="quarter" idx="2"/>
          </p:nvPr>
        </p:nvSpPr>
        <p:spPr>
          <a:xfrm>
            <a:off x="11720883" y="6476469"/>
            <a:ext cx="468764" cy="382671"/>
          </a:xfrm>
        </p:spPr>
        <p:txBody>
          <a:bodyPr lIns="91440" tIns="45720" rIns="91440" bIns="45720" anchor="t"/>
          <a:lstStyle/>
          <a:p>
            <a:pPr algn="r"/>
            <a:fld id="{86CB4B4D-7CA3-9044-876B-883B54F8677D}" type="slidenum">
              <a:rPr lang="en-US" sz="1200">
                <a:solidFill>
                  <a:srgbClr val="7F7F7F"/>
                </a:solidFill>
              </a:rPr>
              <a:pPr algn="r"/>
              <a:t>27</a:t>
            </a:fld>
            <a:endParaRPr sz="1200">
              <a:solidFill>
                <a:srgbClr val="7F7F7F"/>
              </a:solidFill>
            </a:endParaRPr>
          </a:p>
        </p:txBody>
      </p:sp>
    </p:spTree>
    <p:extLst>
      <p:ext uri="{BB962C8B-B14F-4D97-AF65-F5344CB8AC3E}">
        <p14:creationId xmlns:p14="http://schemas.microsoft.com/office/powerpoint/2010/main" val="846375809"/>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791" y="1060672"/>
            <a:ext cx="10472019"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kern="1200">
                <a:solidFill>
                  <a:srgbClr val="951D19"/>
                </a:solidFill>
                <a:latin typeface="Source Sans Pro"/>
                <a:ea typeface="+mj-ea"/>
                <a:cs typeface="Arial" pitchFamily="34" charset="0"/>
              </a:defRPr>
            </a:pPr>
            <a:r>
              <a:t>Formations en temps voulu : considérations opérationnelles</a:t>
            </a:r>
            <a:endParaRPr sz="2800" b="1" kern="1200">
              <a:solidFill>
                <a:srgbClr val="951D19"/>
              </a:solidFill>
              <a:latin typeface="Source Sans Pro"/>
              <a:ea typeface="+mj-ea"/>
              <a:cs typeface="Arial" pitchFamily="34" charset="0"/>
            </a:endParaRPr>
          </a:p>
        </p:txBody>
      </p:sp>
      <p:sp>
        <p:nvSpPr>
          <p:cNvPr id="3" name="object 3"/>
          <p:cNvSpPr txBox="1"/>
          <p:nvPr/>
        </p:nvSpPr>
        <p:spPr>
          <a:xfrm>
            <a:off x="824171" y="1739683"/>
            <a:ext cx="9199033" cy="280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16087" rIns="0" bIns="0" numCol="1" anchor="t" anchorCtr="0" compatLnSpc="1">
            <a:prstTxWarp prst="textNoShape">
              <a:avLst/>
            </a:prstTxWarp>
            <a:spAutoFit/>
          </a:bodyPr>
          <a:lstStyle>
            <a:lvl1pPr marL="411480" marR="49952" indent="-411480" eaLnBrk="0" fontAlgn="base" hangingPunct="0">
              <a:spcBef>
                <a:spcPct val="20000"/>
              </a:spcBef>
              <a:spcAft>
                <a:spcPct val="0"/>
              </a:spcAft>
              <a:buFont typeface="Arial" panose="020B0604020202020204" pitchFamily="34" charset="0"/>
              <a:buChar char="•"/>
              <a:tabLst>
                <a:tab pos="291246" algn="l"/>
              </a:tabLst>
              <a:defRPr sz="2400">
                <a:solidFill>
                  <a:schemeClr val="accent1">
                    <a:lumMod val="50000"/>
                  </a:schemeClr>
                </a:solidFill>
                <a:latin typeface="Arial" pitchFamily="34" charset="0"/>
                <a:cs typeface="Arial" pitchFamily="34" charset="0"/>
              </a:defRPr>
            </a:lvl1pPr>
            <a:lvl2pPr marL="891540" indent="-342900" eaLnBrk="0" fontAlgn="base" hangingPunct="0">
              <a:spcBef>
                <a:spcPct val="20000"/>
              </a:spcBef>
              <a:spcAft>
                <a:spcPct val="0"/>
              </a:spcAft>
              <a:buFont typeface="Arial" charset="0"/>
              <a:buChar char="–"/>
              <a:defRPr sz="2160">
                <a:solidFill>
                  <a:srgbClr val="10253F"/>
                </a:solidFill>
                <a:latin typeface="Arial" pitchFamily="34" charset="0"/>
                <a:cs typeface="Arial" pitchFamily="34" charset="0"/>
              </a:defRPr>
            </a:lvl2pPr>
            <a:lvl3pPr marL="1371600" indent="-274320" eaLnBrk="0" fontAlgn="base" hangingPunct="0">
              <a:spcBef>
                <a:spcPct val="20000"/>
              </a:spcBef>
              <a:spcAft>
                <a:spcPct val="0"/>
              </a:spcAft>
              <a:buFont typeface="Arial" charset="0"/>
              <a:buChar char="•"/>
              <a:defRPr sz="2160">
                <a:solidFill>
                  <a:srgbClr val="10253F"/>
                </a:solidFill>
                <a:latin typeface="Arial" pitchFamily="34" charset="0"/>
                <a:cs typeface="Arial" pitchFamily="34" charset="0"/>
              </a:defRPr>
            </a:lvl3pPr>
            <a:lvl4pPr marL="1920240" indent="-274320" eaLnBrk="0" fontAlgn="base" hangingPunct="0">
              <a:spcBef>
                <a:spcPct val="20000"/>
              </a:spcBef>
              <a:spcAft>
                <a:spcPct val="0"/>
              </a:spcAft>
              <a:buFont typeface="Arial" charset="0"/>
              <a:buChar char="–"/>
              <a:defRPr sz="1920">
                <a:solidFill>
                  <a:srgbClr val="10253F"/>
                </a:solidFill>
                <a:latin typeface="Arial" pitchFamily="34" charset="0"/>
                <a:cs typeface="Arial" pitchFamily="34" charset="0"/>
              </a:defRPr>
            </a:lvl4pPr>
            <a:lvl5pPr marL="2468880" indent="-274320" eaLnBrk="0" fontAlgn="base" hangingPunct="0">
              <a:spcBef>
                <a:spcPct val="20000"/>
              </a:spcBef>
              <a:spcAft>
                <a:spcPct val="0"/>
              </a:spcAft>
              <a:buFont typeface="Arial" charset="0"/>
              <a:buChar char="»"/>
              <a:defRPr sz="1920">
                <a:solidFill>
                  <a:srgbClr val="10253F"/>
                </a:solidFill>
                <a:latin typeface="Arial" pitchFamily="34" charset="0"/>
                <a:cs typeface="Arial" pitchFamily="34" charset="0"/>
              </a:defRPr>
            </a:lvl5pPr>
            <a:lvl6pPr marL="3017520" indent="-274320" defTabSz="1097280">
              <a:spcBef>
                <a:spcPct val="20000"/>
              </a:spcBef>
              <a:buFont typeface="Arial" pitchFamily="34" charset="0"/>
              <a:buChar char="•"/>
              <a:defRPr sz="2160"/>
            </a:lvl6pPr>
            <a:lvl7pPr marL="3566160" indent="-274320" defTabSz="1097280">
              <a:spcBef>
                <a:spcPct val="20000"/>
              </a:spcBef>
              <a:buFont typeface="Arial" pitchFamily="34" charset="0"/>
              <a:buChar char="•"/>
              <a:defRPr sz="2160"/>
            </a:lvl7pPr>
            <a:lvl8pPr marL="4114800" indent="-274320" defTabSz="1097280">
              <a:spcBef>
                <a:spcPct val="20000"/>
              </a:spcBef>
              <a:buFont typeface="Arial" pitchFamily="34" charset="0"/>
              <a:buChar char="•"/>
              <a:defRPr sz="2160"/>
            </a:lvl8pPr>
            <a:lvl9pPr marL="4663440" indent="-274320" defTabSz="1097280">
              <a:spcBef>
                <a:spcPct val="20000"/>
              </a:spcBef>
              <a:buFont typeface="Arial" pitchFamily="34" charset="0"/>
              <a:buChar char="•"/>
              <a:defRPr sz="2160"/>
            </a:lvl9pPr>
          </a:lstStyle>
          <a:p>
            <a:pPr marL="197100" indent="0" defTabSz="289320">
              <a:lnSpc>
                <a:spcPct val="90000"/>
              </a:lnSpc>
              <a:spcBef>
                <a:spcPts val="600"/>
              </a:spcBef>
              <a:spcAft>
                <a:spcPts val="0"/>
              </a:spcAft>
              <a:buClr>
                <a:srgbClr val="729E03"/>
              </a:buClr>
              <a:buNone/>
              <a:defRPr>
                <a:solidFill>
                  <a:schemeClr val="tx1"/>
                </a:solidFill>
                <a:latin typeface="Source Sans Pro Regular"/>
                <a:ea typeface="Source Sans Pro Regular"/>
                <a:cs typeface="Source Sans Pro Regular"/>
                <a:sym typeface="Source Sans Pro Regular"/>
              </a:defRPr>
            </a:pPr>
            <a:r>
              <a:rPr dirty="0"/>
              <a:t>À </a:t>
            </a:r>
            <a:r>
              <a:rPr dirty="0" err="1"/>
              <a:t>prévoir</a:t>
            </a:r>
            <a:r>
              <a:rPr dirty="0"/>
              <a:t> pour les formations </a:t>
            </a:r>
            <a:r>
              <a:rPr dirty="0" err="1"/>
              <a:t>en</a:t>
            </a:r>
            <a:r>
              <a:rPr dirty="0"/>
              <a:t> temps voulu :</a:t>
            </a:r>
          </a:p>
          <a:p>
            <a:pPr marL="540000" indent="-342900" defTabSz="289320">
              <a:lnSpc>
                <a:spcPct val="90000"/>
              </a:lnSpc>
              <a:spcBef>
                <a:spcPts val="600"/>
              </a:spcBef>
              <a:spcAft>
                <a:spcPts val="0"/>
              </a:spcAft>
              <a:buClr>
                <a:srgbClr val="729E03"/>
              </a:buClr>
              <a:defRPr>
                <a:solidFill>
                  <a:schemeClr val="tx1"/>
                </a:solidFill>
                <a:latin typeface="Source Sans Pro Regular"/>
                <a:ea typeface="Source Sans Pro Regular"/>
                <a:cs typeface="Source Sans Pro Regular"/>
                <a:sym typeface="Source Sans Pro Regular"/>
              </a:defRPr>
            </a:pPr>
            <a:r>
              <a:rPr dirty="0" err="1"/>
              <a:t>Contenu</a:t>
            </a:r>
            <a:r>
              <a:rPr dirty="0"/>
              <a:t> pertinent </a:t>
            </a:r>
            <a:r>
              <a:rPr dirty="0" err="1"/>
              <a:t>adapté</a:t>
            </a:r>
            <a:r>
              <a:rPr dirty="0"/>
              <a:t> au </a:t>
            </a:r>
            <a:r>
              <a:rPr dirty="0" err="1"/>
              <a:t>contexte</a:t>
            </a:r>
            <a:endParaRPr dirty="0"/>
          </a:p>
          <a:p>
            <a:pPr marL="540000" indent="-342900" defTabSz="289320">
              <a:lnSpc>
                <a:spcPct val="90000"/>
              </a:lnSpc>
              <a:spcBef>
                <a:spcPts val="600"/>
              </a:spcBef>
              <a:spcAft>
                <a:spcPts val="0"/>
              </a:spcAft>
              <a:buClr>
                <a:srgbClr val="729E03"/>
              </a:buClr>
              <a:defRPr>
                <a:solidFill>
                  <a:schemeClr val="tx1"/>
                </a:solidFill>
                <a:latin typeface="Source Sans Pro Regular"/>
                <a:ea typeface="Source Sans Pro Regular"/>
                <a:cs typeface="Source Sans Pro Regular"/>
                <a:sym typeface="Source Sans Pro Regular"/>
              </a:defRPr>
            </a:pPr>
            <a:r>
              <a:rPr dirty="0"/>
              <a:t>Animateurs</a:t>
            </a:r>
          </a:p>
          <a:p>
            <a:pPr marL="540000" indent="-342900" defTabSz="289320">
              <a:lnSpc>
                <a:spcPct val="90000"/>
              </a:lnSpc>
              <a:spcBef>
                <a:spcPts val="600"/>
              </a:spcBef>
              <a:spcAft>
                <a:spcPts val="0"/>
              </a:spcAft>
              <a:buClr>
                <a:srgbClr val="729E03"/>
              </a:buClr>
              <a:defRPr>
                <a:solidFill>
                  <a:schemeClr val="tx1"/>
                </a:solidFill>
                <a:latin typeface="Source Sans Pro Regular"/>
                <a:ea typeface="Source Sans Pro Regular"/>
                <a:cs typeface="Source Sans Pro Regular"/>
                <a:sym typeface="Source Sans Pro Regular"/>
              </a:defRPr>
            </a:pPr>
            <a:r>
              <a:rPr dirty="0"/>
              <a:t>Participation </a:t>
            </a:r>
            <a:r>
              <a:rPr dirty="0" err="1"/>
              <a:t>dʼexperts</a:t>
            </a:r>
            <a:endParaRPr dirty="0"/>
          </a:p>
          <a:p>
            <a:pPr marL="540000" indent="-342900" defTabSz="289320">
              <a:lnSpc>
                <a:spcPct val="90000"/>
              </a:lnSpc>
              <a:spcBef>
                <a:spcPts val="600"/>
              </a:spcBef>
              <a:spcAft>
                <a:spcPts val="0"/>
              </a:spcAft>
              <a:buClr>
                <a:srgbClr val="729E03"/>
              </a:buClr>
              <a:defRPr>
                <a:solidFill>
                  <a:schemeClr val="tx1"/>
                </a:solidFill>
                <a:latin typeface="Source Sans Pro Regular"/>
                <a:ea typeface="Source Sans Pro Regular"/>
                <a:cs typeface="Source Sans Pro Regular"/>
                <a:sym typeface="Source Sans Pro Regular"/>
              </a:defRPr>
            </a:pPr>
            <a:r>
              <a:rPr dirty="0"/>
              <a:t>Lieu de la formation</a:t>
            </a:r>
          </a:p>
          <a:p>
            <a:pPr marL="540000" indent="-342900" defTabSz="289320">
              <a:lnSpc>
                <a:spcPct val="90000"/>
              </a:lnSpc>
              <a:spcBef>
                <a:spcPts val="600"/>
              </a:spcBef>
              <a:spcAft>
                <a:spcPts val="0"/>
              </a:spcAft>
              <a:buClr>
                <a:srgbClr val="729E03"/>
              </a:buClr>
              <a:defRPr>
                <a:solidFill>
                  <a:schemeClr val="tx1"/>
                </a:solidFill>
                <a:latin typeface="Source Sans Pro Regular"/>
                <a:ea typeface="Source Sans Pro Regular"/>
                <a:cs typeface="Source Sans Pro Regular"/>
                <a:sym typeface="Source Sans Pro Regular"/>
              </a:defRPr>
            </a:pPr>
            <a:r>
              <a:rPr dirty="0" err="1"/>
              <a:t>Équipement</a:t>
            </a:r>
            <a:r>
              <a:rPr dirty="0"/>
              <a:t> </a:t>
            </a:r>
            <a:r>
              <a:rPr dirty="0" err="1"/>
              <a:t>nécessaire</a:t>
            </a:r>
            <a:r>
              <a:rPr dirty="0"/>
              <a:t> pour les </a:t>
            </a:r>
            <a:r>
              <a:rPr dirty="0" err="1"/>
              <a:t>membres</a:t>
            </a:r>
            <a:r>
              <a:rPr dirty="0"/>
              <a:t> des EIR</a:t>
            </a:r>
          </a:p>
          <a:p>
            <a:pPr marL="540000" indent="-342900" defTabSz="289320">
              <a:lnSpc>
                <a:spcPct val="90000"/>
              </a:lnSpc>
              <a:spcBef>
                <a:spcPts val="600"/>
              </a:spcBef>
              <a:spcAft>
                <a:spcPts val="0"/>
              </a:spcAft>
              <a:buClr>
                <a:srgbClr val="729E03"/>
              </a:buClr>
              <a:defRPr>
                <a:solidFill>
                  <a:schemeClr val="tx1"/>
                </a:solidFill>
                <a:latin typeface="Source Sans Pro Regular"/>
                <a:ea typeface="Source Sans Pro Regular"/>
                <a:cs typeface="Source Sans Pro Regular"/>
                <a:sym typeface="Source Sans Pro Regular"/>
              </a:defRPr>
            </a:pPr>
            <a:r>
              <a:rPr dirty="0"/>
              <a:t>Directives locales, </a:t>
            </a:r>
            <a:r>
              <a:rPr dirty="0" err="1"/>
              <a:t>nationales</a:t>
            </a:r>
            <a:r>
              <a:rPr dirty="0"/>
              <a:t> et </a:t>
            </a:r>
            <a:r>
              <a:rPr dirty="0" err="1"/>
              <a:t>internationales</a:t>
            </a:r>
            <a:r>
              <a:rPr dirty="0"/>
              <a:t> </a:t>
            </a:r>
            <a:r>
              <a:rPr dirty="0" err="1"/>
              <a:t>en</a:t>
            </a:r>
            <a:r>
              <a:rPr dirty="0"/>
              <a:t> </a:t>
            </a:r>
            <a:r>
              <a:rPr dirty="0" err="1"/>
              <a:t>vigueur</a:t>
            </a:r>
            <a:endParaRPr dirty="0"/>
          </a:p>
        </p:txBody>
      </p:sp>
      <p:sp>
        <p:nvSpPr>
          <p:cNvPr id="7" name="Rectangle 6"/>
          <p:cNvSpPr/>
          <p:nvPr/>
        </p:nvSpPr>
        <p:spPr>
          <a:xfrm>
            <a:off x="0" y="0"/>
            <a:ext cx="8371114"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dirty="0">
                <a:sym typeface="Source Sans Pro Bold"/>
              </a:rPr>
              <a:t>4.1. </a:t>
            </a:r>
            <a:r>
              <a:rPr dirty="0" err="1">
                <a:sym typeface="Source Sans Pro Bold"/>
              </a:rPr>
              <a:t>Mobilisation</a:t>
            </a:r>
            <a:r>
              <a:rPr dirty="0">
                <a:sym typeface="Source Sans Pro Bold"/>
              </a:rPr>
              <a:t> </a:t>
            </a:r>
            <a:r>
              <a:rPr dirty="0"/>
              <a:t>et </a:t>
            </a:r>
            <a:r>
              <a:rPr dirty="0" err="1"/>
              <a:t>pré</a:t>
            </a:r>
            <a:r>
              <a:rPr lang="fr-FR" dirty="0"/>
              <a:t> </a:t>
            </a:r>
            <a:r>
              <a:rPr dirty="0" err="1"/>
              <a:t>déploiement</a:t>
            </a:r>
            <a:r>
              <a:rPr dirty="0"/>
              <a:t> des EIR</a:t>
            </a:r>
          </a:p>
        </p:txBody>
      </p:sp>
      <p:sp>
        <p:nvSpPr>
          <p:cNvPr id="4" name="Slide Number Placeholder 3">
            <a:extLst>
              <a:ext uri="{FF2B5EF4-FFF2-40B4-BE49-F238E27FC236}">
                <a16:creationId xmlns:a16="http://schemas.microsoft.com/office/drawing/2014/main" id="{C2CDFD5C-D619-5C6E-35FC-44319312B284}"/>
              </a:ext>
            </a:extLst>
          </p:cNvPr>
          <p:cNvSpPr>
            <a:spLocks noGrp="1"/>
          </p:cNvSpPr>
          <p:nvPr>
            <p:ph type="sldNum" sz="quarter" idx="2"/>
          </p:nvPr>
        </p:nvSpPr>
        <p:spPr>
          <a:xfrm>
            <a:off x="11658253" y="6455592"/>
            <a:ext cx="531394" cy="351356"/>
          </a:xfrm>
        </p:spPr>
        <p:txBody>
          <a:bodyPr lIns="91440" tIns="45720" rIns="91440" bIns="45720" anchor="t"/>
          <a:lstStyle/>
          <a:p>
            <a:pPr algn="r"/>
            <a:fld id="{86CB4B4D-7CA3-9044-876B-883B54F8677D}" type="slidenum">
              <a:rPr lang="en-US" sz="1200">
                <a:solidFill>
                  <a:srgbClr val="7F7F7F"/>
                </a:solidFill>
              </a:rPr>
              <a:pPr algn="r"/>
              <a:t>28</a:t>
            </a:fld>
            <a:endParaRPr sz="1200">
              <a:solidFill>
                <a:srgbClr val="7F7F7F"/>
              </a:solidFill>
            </a:endParaRPr>
          </a:p>
        </p:txBody>
      </p:sp>
    </p:spTree>
    <p:extLst>
      <p:ext uri="{BB962C8B-B14F-4D97-AF65-F5344CB8AC3E}">
        <p14:creationId xmlns:p14="http://schemas.microsoft.com/office/powerpoint/2010/main" val="1295967791"/>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792" y="1037402"/>
            <a:ext cx="6353458"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kern="1200">
                <a:solidFill>
                  <a:srgbClr val="951D19"/>
                </a:solidFill>
                <a:latin typeface="Source Sans Pro"/>
                <a:ea typeface="+mj-ea"/>
                <a:cs typeface="Arial" pitchFamily="34" charset="0"/>
              </a:defRPr>
            </a:pPr>
            <a:r>
              <a:t>Formations en temps voulu : contenu</a:t>
            </a:r>
            <a:endParaRPr sz="2800" b="1" kern="1200">
              <a:solidFill>
                <a:srgbClr val="951D19"/>
              </a:solidFill>
              <a:latin typeface="Source Sans Pro"/>
              <a:ea typeface="+mj-ea"/>
              <a:cs typeface="Arial" pitchFamily="34" charset="0"/>
            </a:endParaRPr>
          </a:p>
        </p:txBody>
      </p:sp>
      <p:sp>
        <p:nvSpPr>
          <p:cNvPr id="3" name="object 3"/>
          <p:cNvSpPr txBox="1"/>
          <p:nvPr/>
        </p:nvSpPr>
        <p:spPr>
          <a:xfrm>
            <a:off x="714105" y="1536699"/>
            <a:ext cx="10908399" cy="4261167"/>
          </a:xfrm>
          <a:prstGeom prst="rect">
            <a:avLst/>
          </a:prstGeom>
        </p:spPr>
        <p:txBody>
          <a:bodyPr vert="horz" wrap="square" lIns="0" tIns="114300" rIns="0" bIns="0" anchor="t">
            <a:spAutoFit/>
          </a:bodyPr>
          <a:lstStyle/>
          <a:p>
            <a:pPr marL="16510" hangingPunct="1">
              <a:spcBef>
                <a:spcPts val="900"/>
              </a:spcBef>
              <a:tabLst>
                <a:tab pos="473275" algn="l"/>
                <a:tab pos="474121" algn="l"/>
              </a:tabLst>
              <a:defRPr sz="2400" kern="1200">
                <a:latin typeface="Source Sans Pro Regular"/>
                <a:ea typeface="+mn-ea"/>
                <a:cs typeface="Arial" panose="020B0604020202020204" pitchFamily="34" charset="0"/>
              </a:defRPr>
            </a:pPr>
            <a:r>
              <a:rPr dirty="0"/>
              <a:t>Les formations </a:t>
            </a:r>
            <a:r>
              <a:rPr dirty="0" err="1"/>
              <a:t>en</a:t>
            </a:r>
            <a:r>
              <a:rPr dirty="0"/>
              <a:t> temps voulu </a:t>
            </a:r>
            <a:r>
              <a:rPr dirty="0" err="1"/>
              <a:t>peuvent</a:t>
            </a:r>
            <a:r>
              <a:rPr dirty="0"/>
              <a:t> </a:t>
            </a:r>
            <a:r>
              <a:rPr dirty="0" err="1"/>
              <a:t>notamment</a:t>
            </a:r>
            <a:r>
              <a:rPr dirty="0"/>
              <a:t> porter sur les </a:t>
            </a:r>
            <a:r>
              <a:rPr dirty="0" err="1"/>
              <a:t>sujets</a:t>
            </a:r>
            <a:r>
              <a:rPr dirty="0"/>
              <a:t> </a:t>
            </a:r>
            <a:r>
              <a:rPr dirty="0" err="1"/>
              <a:t>suivants</a:t>
            </a:r>
            <a:r>
              <a:rPr dirty="0"/>
              <a:t> :</a:t>
            </a:r>
          </a:p>
          <a:p>
            <a:pPr marL="539750" marR="49530" indent="-342900" defTabSz="289320" eaLnBrk="0" fontAlgn="base">
              <a:lnSpc>
                <a:spcPct val="90000"/>
              </a:lnSpc>
              <a:spcBef>
                <a:spcPts val="600"/>
              </a:spcBef>
              <a:buClr>
                <a:srgbClr val="729E03"/>
              </a:buClr>
              <a:buFont typeface="Arial" panose="020B0604020202020204" pitchFamily="34" charset="0"/>
              <a:buChar char="•"/>
              <a:tabLst>
                <a:tab pos="291246" algn="l"/>
              </a:tabLst>
              <a:defRPr sz="2400">
                <a:solidFill>
                  <a:schemeClr val="tx1"/>
                </a:solidFill>
                <a:latin typeface="Source Sans Pro Regular"/>
                <a:ea typeface="Source Sans Pro Regular"/>
                <a:cs typeface="Source Sans Pro Regular"/>
                <a:sym typeface="Source Sans Pro Regular"/>
              </a:defRPr>
            </a:pPr>
            <a:r>
              <a:rPr dirty="0" err="1"/>
              <a:t>Caractéristiques</a:t>
            </a:r>
            <a:r>
              <a:rPr dirty="0"/>
              <a:t> </a:t>
            </a:r>
            <a:r>
              <a:rPr dirty="0" err="1"/>
              <a:t>épidémiologiques</a:t>
            </a:r>
            <a:r>
              <a:rPr dirty="0"/>
              <a:t> de la </a:t>
            </a:r>
            <a:r>
              <a:rPr dirty="0" err="1"/>
              <a:t>maladie</a:t>
            </a:r>
            <a:r>
              <a:rPr dirty="0"/>
              <a:t> </a:t>
            </a:r>
            <a:r>
              <a:rPr dirty="0" err="1"/>
              <a:t>ou</a:t>
            </a:r>
            <a:r>
              <a:rPr dirty="0"/>
              <a:t> de </a:t>
            </a:r>
            <a:r>
              <a:rPr dirty="0" err="1"/>
              <a:t>l’événement</a:t>
            </a:r>
            <a:endParaRPr sz="2400" dirty="0">
              <a:solidFill>
                <a:schemeClr val="tx1"/>
              </a:solidFill>
              <a:latin typeface="Source Sans Pro Regular"/>
              <a:ea typeface="Source Sans Pro Regular"/>
              <a:cs typeface="Source Sans Pro Regular"/>
            </a:endParaRPr>
          </a:p>
          <a:p>
            <a:pPr marL="539750" marR="49530" indent="-342900" defTabSz="289320" eaLnBrk="0" fontAlgn="base">
              <a:lnSpc>
                <a:spcPct val="90000"/>
              </a:lnSpc>
              <a:spcBef>
                <a:spcPts val="600"/>
              </a:spcBef>
              <a:buClr>
                <a:srgbClr val="729E03"/>
              </a:buClr>
              <a:buFont typeface="Arial" panose="020B0604020202020204" pitchFamily="34" charset="0"/>
              <a:buChar char="•"/>
              <a:tabLst>
                <a:tab pos="291246" algn="l"/>
              </a:tabLst>
              <a:defRPr sz="2400">
                <a:solidFill>
                  <a:schemeClr val="tx1"/>
                </a:solidFill>
                <a:latin typeface="Source Sans Pro Regular"/>
                <a:ea typeface="Source Sans Pro Regular"/>
                <a:cs typeface="Source Sans Pro Regular"/>
                <a:sym typeface="Source Sans Pro Regular"/>
              </a:defRPr>
            </a:pPr>
            <a:r>
              <a:rPr dirty="0" err="1"/>
              <a:t>Utilisation</a:t>
            </a:r>
            <a:r>
              <a:rPr dirty="0"/>
              <a:t> </a:t>
            </a:r>
            <a:r>
              <a:rPr dirty="0" err="1"/>
              <a:t>d’outils</a:t>
            </a:r>
            <a:r>
              <a:rPr dirty="0"/>
              <a:t> </a:t>
            </a:r>
            <a:r>
              <a:rPr dirty="0" err="1"/>
              <a:t>normalisés</a:t>
            </a:r>
            <a:r>
              <a:rPr dirty="0"/>
              <a:t>, </a:t>
            </a:r>
            <a:r>
              <a:rPr dirty="0" err="1"/>
              <a:t>notamment</a:t>
            </a:r>
            <a:r>
              <a:rPr dirty="0"/>
              <a:t> :</a:t>
            </a:r>
            <a:endParaRPr sz="2400" dirty="0">
              <a:solidFill>
                <a:schemeClr val="tx1"/>
              </a:solidFill>
              <a:latin typeface="Source Sans Pro Regular"/>
              <a:ea typeface="Source Sans Pro Regular"/>
              <a:cs typeface="Source Sans Pro Regular"/>
            </a:endParaRPr>
          </a:p>
          <a:p>
            <a:pPr marL="868680" marR="49530" lvl="2" indent="-411480" eaLnBrk="0" fontAlgn="base">
              <a:spcBef>
                <a:spcPct val="20000"/>
              </a:spcBef>
              <a:spcAft>
                <a:spcPct val="0"/>
              </a:spcAft>
              <a:buClr>
                <a:srgbClr val="729E03"/>
              </a:buClr>
              <a:buFont typeface="Courier New" panose="02070309020205020404" pitchFamily="49" charset="0"/>
              <a:buChar char="o"/>
              <a:tabLst>
                <a:tab pos="291246" algn="l"/>
              </a:tabLst>
              <a:defRPr sz="2400" kern="1200">
                <a:latin typeface="Source Sans Pro Regular"/>
                <a:ea typeface="+mn-ea"/>
                <a:cs typeface="Arial" pitchFamily="34" charset="0"/>
              </a:defRPr>
            </a:pPr>
            <a:r>
              <a:rPr dirty="0"/>
              <a:t>Directives </a:t>
            </a:r>
            <a:r>
              <a:rPr dirty="0" err="1"/>
              <a:t>nationales</a:t>
            </a:r>
            <a:r>
              <a:rPr dirty="0"/>
              <a:t> relatives aux interventions</a:t>
            </a:r>
          </a:p>
          <a:p>
            <a:pPr marL="868680" marR="49530" lvl="2" indent="-411480" eaLnBrk="0" fontAlgn="base">
              <a:spcBef>
                <a:spcPct val="20000"/>
              </a:spcBef>
              <a:spcAft>
                <a:spcPct val="0"/>
              </a:spcAft>
              <a:buClr>
                <a:srgbClr val="729E03"/>
              </a:buClr>
              <a:buFont typeface="Courier New" panose="02070309020205020404" pitchFamily="49" charset="0"/>
              <a:buChar char="o"/>
              <a:tabLst>
                <a:tab pos="291246" algn="l"/>
              </a:tabLst>
              <a:defRPr sz="2400" kern="1200">
                <a:latin typeface="Source Sans Pro Regular"/>
                <a:ea typeface="+mn-ea"/>
                <a:cs typeface="Arial" pitchFamily="34" charset="0"/>
              </a:defRPr>
            </a:pPr>
            <a:r>
              <a:rPr dirty="0" err="1"/>
              <a:t>Formulaires</a:t>
            </a:r>
            <a:r>
              <a:rPr dirty="0"/>
              <a:t> </a:t>
            </a:r>
            <a:r>
              <a:rPr dirty="0" err="1"/>
              <a:t>d’enquête</a:t>
            </a:r>
            <a:r>
              <a:rPr dirty="0"/>
              <a:t> sur les </a:t>
            </a:r>
            <a:r>
              <a:rPr dirty="0" err="1"/>
              <a:t>cas</a:t>
            </a:r>
            <a:endParaRPr dirty="0"/>
          </a:p>
          <a:p>
            <a:pPr marL="868680" marR="49530" lvl="2" indent="-411480" eaLnBrk="0" fontAlgn="base">
              <a:spcBef>
                <a:spcPct val="20000"/>
              </a:spcBef>
              <a:spcAft>
                <a:spcPct val="0"/>
              </a:spcAft>
              <a:buClr>
                <a:srgbClr val="729E03"/>
              </a:buClr>
              <a:buFont typeface="Courier New" panose="02070309020205020404" pitchFamily="49" charset="0"/>
              <a:buChar char="o"/>
              <a:tabLst>
                <a:tab pos="291246" algn="l"/>
              </a:tabLst>
              <a:defRPr sz="2400" kern="1200">
                <a:latin typeface="Source Sans Pro Regular"/>
                <a:ea typeface="+mn-ea"/>
                <a:cs typeface="Arial" pitchFamily="34" charset="0"/>
              </a:defRPr>
            </a:pPr>
            <a:r>
              <a:rPr dirty="0"/>
              <a:t>Tests de diagnostic </a:t>
            </a:r>
            <a:r>
              <a:rPr dirty="0" err="1"/>
              <a:t>rapide</a:t>
            </a:r>
            <a:endParaRPr dirty="0"/>
          </a:p>
          <a:p>
            <a:pPr marL="868680" marR="49530" lvl="2" indent="-411480" eaLnBrk="0" fontAlgn="base">
              <a:spcBef>
                <a:spcPct val="20000"/>
              </a:spcBef>
              <a:spcAft>
                <a:spcPct val="0"/>
              </a:spcAft>
              <a:buClr>
                <a:srgbClr val="729E03"/>
              </a:buClr>
              <a:buFont typeface="Courier New" panose="02070309020205020404" pitchFamily="49" charset="0"/>
              <a:buChar char="o"/>
              <a:tabLst>
                <a:tab pos="291246" algn="l"/>
              </a:tabLst>
              <a:defRPr sz="2400" kern="1200">
                <a:latin typeface="Source Sans Pro Regular"/>
                <a:ea typeface="+mn-ea"/>
                <a:cs typeface="Arial" pitchFamily="34" charset="0"/>
              </a:defRPr>
            </a:pPr>
            <a:r>
              <a:rPr dirty="0"/>
              <a:t>Kits de tests </a:t>
            </a:r>
            <a:r>
              <a:rPr dirty="0" err="1"/>
              <a:t>environnementaux</a:t>
            </a:r>
            <a:endParaRPr dirty="0"/>
          </a:p>
          <a:p>
            <a:pPr marL="868680" marR="49530" lvl="2" indent="-411480" eaLnBrk="0" fontAlgn="base">
              <a:spcBef>
                <a:spcPct val="20000"/>
              </a:spcBef>
              <a:spcAft>
                <a:spcPct val="0"/>
              </a:spcAft>
              <a:buClr>
                <a:srgbClr val="729E03"/>
              </a:buClr>
              <a:buFont typeface="Courier New" panose="02070309020205020404" pitchFamily="49" charset="0"/>
              <a:buChar char="o"/>
              <a:tabLst>
                <a:tab pos="291246" algn="l"/>
              </a:tabLst>
              <a:defRPr sz="2400" kern="1200">
                <a:latin typeface="Source Sans Pro Regular"/>
                <a:ea typeface="+mn-ea"/>
                <a:cs typeface="Arial"/>
              </a:defRPr>
            </a:pPr>
            <a:r>
              <a:rPr dirty="0" err="1"/>
              <a:t>Prélèvement</a:t>
            </a:r>
            <a:r>
              <a:rPr dirty="0"/>
              <a:t>, </a:t>
            </a:r>
            <a:r>
              <a:rPr dirty="0" err="1"/>
              <a:t>conditionnement</a:t>
            </a:r>
            <a:r>
              <a:rPr dirty="0"/>
              <a:t> et transport des </a:t>
            </a:r>
            <a:r>
              <a:rPr dirty="0" err="1"/>
              <a:t>échantillons</a:t>
            </a:r>
            <a:endParaRPr dirty="0"/>
          </a:p>
          <a:p>
            <a:pPr marL="539750" marR="49530" indent="-342900" defTabSz="289320" eaLnBrk="0" fontAlgn="base">
              <a:lnSpc>
                <a:spcPct val="90000"/>
              </a:lnSpc>
              <a:spcBef>
                <a:spcPts val="600"/>
              </a:spcBef>
              <a:buClr>
                <a:srgbClr val="729E03"/>
              </a:buClr>
              <a:buFont typeface="Arial" panose="020B0604020202020204" pitchFamily="34" charset="0"/>
              <a:buChar char="•"/>
              <a:tabLst>
                <a:tab pos="291246" algn="l"/>
              </a:tabLst>
              <a:defRPr sz="2400">
                <a:solidFill>
                  <a:schemeClr val="tx1"/>
                </a:solidFill>
                <a:latin typeface="Source Sans Pro Regular"/>
                <a:ea typeface="Source Sans Pro Regular"/>
                <a:cs typeface="Source Sans Pro Regular"/>
                <a:sym typeface="Source Sans Pro Regular"/>
              </a:defRPr>
            </a:pPr>
            <a:r>
              <a:rPr dirty="0" err="1"/>
              <a:t>Autres</a:t>
            </a:r>
            <a:r>
              <a:rPr dirty="0"/>
              <a:t> formations </a:t>
            </a:r>
            <a:r>
              <a:rPr dirty="0" err="1"/>
              <a:t>pertinentes</a:t>
            </a:r>
            <a:r>
              <a:rPr dirty="0"/>
              <a:t> pour assurer le bon </a:t>
            </a:r>
            <a:r>
              <a:rPr dirty="0" err="1"/>
              <a:t>fonctionnement</a:t>
            </a:r>
            <a:r>
              <a:rPr dirty="0"/>
              <a:t> de </a:t>
            </a:r>
            <a:r>
              <a:rPr dirty="0" err="1"/>
              <a:t>l’intervention</a:t>
            </a:r>
            <a:endParaRPr sz="2400" dirty="0">
              <a:solidFill>
                <a:schemeClr val="tx1"/>
              </a:solidFill>
              <a:latin typeface="Source Sans Pro Regular"/>
              <a:ea typeface="Source Sans Pro Regular"/>
              <a:cs typeface="Source Sans Pro Regular"/>
            </a:endParaRPr>
          </a:p>
        </p:txBody>
      </p:sp>
      <p:sp>
        <p:nvSpPr>
          <p:cNvPr id="7" name="Rectangle 6"/>
          <p:cNvSpPr/>
          <p:nvPr/>
        </p:nvSpPr>
        <p:spPr>
          <a:xfrm>
            <a:off x="0" y="0"/>
            <a:ext cx="8371114"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dirty="0">
                <a:sym typeface="Source Sans Pro Bold"/>
              </a:rPr>
              <a:t>4.1. </a:t>
            </a:r>
            <a:r>
              <a:rPr dirty="0" err="1">
                <a:sym typeface="Source Sans Pro Bold"/>
              </a:rPr>
              <a:t>Mobilisation</a:t>
            </a:r>
            <a:r>
              <a:rPr dirty="0">
                <a:sym typeface="Source Sans Pro Bold"/>
              </a:rPr>
              <a:t> </a:t>
            </a:r>
            <a:r>
              <a:rPr dirty="0"/>
              <a:t>et </a:t>
            </a:r>
            <a:r>
              <a:rPr dirty="0" err="1"/>
              <a:t>pré</a:t>
            </a:r>
            <a:r>
              <a:rPr lang="fr-FR" dirty="0"/>
              <a:t> </a:t>
            </a:r>
            <a:r>
              <a:rPr dirty="0" err="1"/>
              <a:t>déploiement</a:t>
            </a:r>
            <a:r>
              <a:rPr dirty="0"/>
              <a:t> des EIR</a:t>
            </a:r>
          </a:p>
        </p:txBody>
      </p:sp>
      <p:sp>
        <p:nvSpPr>
          <p:cNvPr id="4" name="Slide Number Placeholder 3">
            <a:extLst>
              <a:ext uri="{FF2B5EF4-FFF2-40B4-BE49-F238E27FC236}">
                <a16:creationId xmlns:a16="http://schemas.microsoft.com/office/drawing/2014/main" id="{CD83BEFB-ED23-EE2B-F01F-FAE9ED5CE606}"/>
              </a:ext>
            </a:extLst>
          </p:cNvPr>
          <p:cNvSpPr>
            <a:spLocks noGrp="1"/>
          </p:cNvSpPr>
          <p:nvPr>
            <p:ph type="sldNum" sz="quarter" idx="2"/>
          </p:nvPr>
        </p:nvSpPr>
        <p:spPr>
          <a:xfrm>
            <a:off x="11752198" y="6518222"/>
            <a:ext cx="437449" cy="340917"/>
          </a:xfrm>
        </p:spPr>
        <p:txBody>
          <a:bodyPr lIns="91440" tIns="45720" rIns="91440" bIns="45720" anchor="t"/>
          <a:lstStyle/>
          <a:p>
            <a:pPr algn="r"/>
            <a:fld id="{86CB4B4D-7CA3-9044-876B-883B54F8677D}" type="slidenum">
              <a:rPr lang="en-US" sz="1200">
                <a:solidFill>
                  <a:srgbClr val="7F7F7F"/>
                </a:solidFill>
              </a:rPr>
              <a:pPr algn="r"/>
              <a:t>29</a:t>
            </a:fld>
            <a:endParaRPr sz="1200">
              <a:solidFill>
                <a:srgbClr val="7F7F7F"/>
              </a:solidFill>
            </a:endParaRPr>
          </a:p>
        </p:txBody>
      </p:sp>
    </p:spTree>
    <p:extLst>
      <p:ext uri="{BB962C8B-B14F-4D97-AF65-F5344CB8AC3E}">
        <p14:creationId xmlns:p14="http://schemas.microsoft.com/office/powerpoint/2010/main" val="210052907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 name="TextBox 2"/>
          <p:cNvSpPr txBox="1"/>
          <p:nvPr/>
        </p:nvSpPr>
        <p:spPr>
          <a:xfrm>
            <a:off x="413695" y="1064411"/>
            <a:ext cx="11590079" cy="280076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lgn="ctr">
              <a:defRPr sz="4400">
                <a:solidFill>
                  <a:srgbClr val="FFFFFF"/>
                </a:solidFill>
                <a:latin typeface="Source Sans Pro Bold"/>
                <a:ea typeface="Source Sans Pro Bold"/>
                <a:cs typeface="Source Sans Pro Bold"/>
                <a:sym typeface="Source Sans Pro Bold"/>
              </a:defRPr>
            </a:lvl1pPr>
          </a:lstStyle>
          <a:p>
            <a:pPr>
              <a:defRPr b="1"/>
            </a:pPr>
            <a:r>
              <a:t>Module 4 </a:t>
            </a:r>
          </a:p>
          <a:p>
            <a:pPr>
              <a:defRPr b="1"/>
            </a:pPr>
            <a:r>
              <a:t>POS applicables à la gestion des EIR</a:t>
            </a:r>
          </a:p>
          <a:p>
            <a:pPr>
              <a:defRPr b="1"/>
            </a:pPr>
            <a:r>
              <a:t> pendant la phase d’intervention</a:t>
            </a:r>
            <a:endParaRPr b="1"/>
          </a:p>
          <a:p>
            <a:pPr>
              <a:defRPr b="1"/>
            </a:pPr>
            <a:r>
              <a:t> </a:t>
            </a:r>
            <a:endParaRPr b="1">
              <a:solidFill>
                <a:srgbClr val="FF0000"/>
              </a:solidFill>
              <a:highlight>
                <a:srgbClr val="FFFF00"/>
              </a:highlight>
            </a:endParaRPr>
          </a:p>
        </p:txBody>
      </p:sp>
      <p:sp>
        <p:nvSpPr>
          <p:cNvPr id="572" name="Rounded Rectangle 3"/>
          <p:cNvSpPr/>
          <p:nvPr/>
        </p:nvSpPr>
        <p:spPr>
          <a:xfrm flipV="1">
            <a:off x="4838412" y="3254402"/>
            <a:ext cx="2515175" cy="111824"/>
          </a:xfrm>
          <a:prstGeom prst="roundRect">
            <a:avLst>
              <a:gd name="adj" fmla="val 50000"/>
            </a:avLst>
          </a:prstGeom>
          <a:solidFill>
            <a:schemeClr val="accent3"/>
          </a:solidFill>
          <a:ln w="12700">
            <a:miter lim="400000"/>
          </a:ln>
        </p:spPr>
        <p:txBody>
          <a:bodyPr lIns="45719" rIns="45719" anchor="ctr"/>
          <a:lstStyle/>
          <a:p>
            <a:pPr algn="ctr">
              <a:defRPr>
                <a:solidFill>
                  <a:srgbClr val="FFFFFF"/>
                </a:solidFill>
              </a:defRPr>
            </a:pPr>
            <a:endParaRPr/>
          </a:p>
        </p:txBody>
      </p:sp>
      <p:sp>
        <p:nvSpPr>
          <p:cNvPr id="6" name="Slide Number Placeholder 5">
            <a:extLst>
              <a:ext uri="{FF2B5EF4-FFF2-40B4-BE49-F238E27FC236}">
                <a16:creationId xmlns:a16="http://schemas.microsoft.com/office/drawing/2014/main" id="{5402BD9D-0771-4024-B1FE-119B204CD2D0}"/>
              </a:ext>
            </a:extLst>
          </p:cNvPr>
          <p:cNvSpPr txBox="1">
            <a:spLocks noGrp="1"/>
          </p:cNvSpPr>
          <p:nvPr>
            <p:ph type="sldNum" sz="quarter" idx="2"/>
          </p:nvPr>
        </p:nvSpPr>
        <p:spPr>
          <a:xfrm>
            <a:off x="11907520" y="6527531"/>
            <a:ext cx="192508"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fld id="{86CB4B4D-7CA3-9044-876B-883B54F8677D}" type="slidenum">
              <a:rPr sz="1200">
                <a:solidFill>
                  <a:schemeClr val="tx1">
                    <a:lumMod val="50000"/>
                    <a:lumOff val="50000"/>
                  </a:schemeClr>
                </a:solidFill>
                <a:latin typeface="Source Sans Pro" panose="020B0503030403020204" pitchFamily="34" charset="0"/>
              </a:rPr>
              <a:t>3</a:t>
            </a:fld>
            <a:endParaRPr sz="1200">
              <a:solidFill>
                <a:schemeClr val="tx1">
                  <a:lumMod val="50000"/>
                  <a:lumOff val="50000"/>
                </a:schemeClr>
              </a:solidFill>
              <a:latin typeface="Source Sans Pro" panose="020B0503030403020204" pitchFamily="34" charset="0"/>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6828" y="884443"/>
            <a:ext cx="3571875" cy="646114"/>
          </a:xfrm>
        </p:spPr>
        <p:txBody>
          <a:bodyPr>
            <a:normAutofit/>
          </a:bodyPr>
          <a:lstStyle/>
          <a:p>
            <a:pPr>
              <a:defRPr sz="2800" b="1" kern="1200">
                <a:solidFill>
                  <a:srgbClr val="951D19"/>
                </a:solidFill>
                <a:latin typeface="Source Sans Pro"/>
                <a:ea typeface="+mj-ea"/>
                <a:cs typeface="Arial" pitchFamily="34" charset="0"/>
              </a:defRPr>
            </a:pPr>
            <a:r>
              <a:t>Équipement des EIR</a:t>
            </a:r>
          </a:p>
        </p:txBody>
      </p:sp>
      <p:sp>
        <p:nvSpPr>
          <p:cNvPr id="3" name="Espace réservé du contenu 2"/>
          <p:cNvSpPr>
            <a:spLocks noGrp="1"/>
          </p:cNvSpPr>
          <p:nvPr>
            <p:ph type="body" idx="1"/>
          </p:nvPr>
        </p:nvSpPr>
        <p:spPr>
          <a:xfrm>
            <a:off x="1060890" y="1681066"/>
            <a:ext cx="10428514" cy="4654071"/>
          </a:xfrm>
        </p:spPr>
        <p:txBody>
          <a:bodyPr lIns="45719" tIns="45720" rIns="45719" bIns="45720" anchor="t">
            <a:noAutofit/>
          </a:bodyPr>
          <a:lstStyle/>
          <a:p>
            <a:pPr marL="196850" marR="49530" eaLnBrk="0" fontAlgn="base" hangingPunct="0">
              <a:spcBef>
                <a:spcPts val="600"/>
              </a:spcBef>
              <a:buClr>
                <a:srgbClr val="729E03"/>
              </a:buClr>
              <a:tabLst>
                <a:tab pos="291246" algn="l"/>
              </a:tabLst>
              <a:defRPr>
                <a:solidFill>
                  <a:schemeClr val="tx1"/>
                </a:solidFill>
                <a:sym typeface="Calibri"/>
              </a:defRPr>
            </a:pPr>
            <a:r>
              <a:rPr sz="2200" dirty="0"/>
              <a:t>Les </a:t>
            </a:r>
            <a:r>
              <a:rPr sz="2200" dirty="0" err="1"/>
              <a:t>membres</a:t>
            </a:r>
            <a:r>
              <a:rPr sz="2200" dirty="0"/>
              <a:t> des EIR </a:t>
            </a:r>
            <a:r>
              <a:rPr sz="2200" dirty="0" err="1"/>
              <a:t>peuvent</a:t>
            </a:r>
            <a:r>
              <a:rPr sz="2200" dirty="0"/>
              <a:t> </a:t>
            </a:r>
            <a:r>
              <a:rPr sz="2200" dirty="0" err="1"/>
              <a:t>avoir</a:t>
            </a:r>
            <a:r>
              <a:rPr sz="2200" dirty="0"/>
              <a:t> </a:t>
            </a:r>
            <a:r>
              <a:rPr sz="2200" dirty="0" err="1"/>
              <a:t>besoin</a:t>
            </a:r>
            <a:r>
              <a:rPr sz="2200" dirty="0"/>
              <a:t> de </a:t>
            </a:r>
            <a:r>
              <a:rPr sz="2200" dirty="0" err="1"/>
              <a:t>fournitures</a:t>
            </a:r>
            <a:r>
              <a:rPr sz="2200" dirty="0"/>
              <a:t> et </a:t>
            </a:r>
            <a:r>
              <a:rPr sz="2200" dirty="0" err="1"/>
              <a:t>d’équipements</a:t>
            </a:r>
            <a:r>
              <a:rPr sz="2200" dirty="0"/>
              <a:t> </a:t>
            </a:r>
            <a:r>
              <a:rPr sz="2200" dirty="0" err="1"/>
              <a:t>spécifiques</a:t>
            </a:r>
            <a:r>
              <a:rPr sz="2200" dirty="0"/>
              <a:t> pour </a:t>
            </a:r>
            <a:r>
              <a:rPr sz="2200" dirty="0" err="1"/>
              <a:t>atteindre</a:t>
            </a:r>
            <a:r>
              <a:rPr sz="2200" dirty="0"/>
              <a:t> </a:t>
            </a:r>
            <a:r>
              <a:rPr sz="2200" dirty="0" err="1"/>
              <a:t>leurs</a:t>
            </a:r>
            <a:r>
              <a:rPr sz="2200" dirty="0"/>
              <a:t> </a:t>
            </a:r>
            <a:r>
              <a:rPr sz="2200" dirty="0" err="1"/>
              <a:t>objectifs</a:t>
            </a:r>
            <a:r>
              <a:rPr sz="2200" dirty="0"/>
              <a:t> </a:t>
            </a:r>
            <a:r>
              <a:rPr sz="2200" dirty="0" err="1"/>
              <a:t>en</a:t>
            </a:r>
            <a:r>
              <a:rPr sz="2200" dirty="0"/>
              <a:t> </a:t>
            </a:r>
            <a:r>
              <a:rPr sz="2200" dirty="0" err="1"/>
              <a:t>toute</a:t>
            </a:r>
            <a:r>
              <a:rPr sz="2200" dirty="0"/>
              <a:t> </a:t>
            </a:r>
            <a:r>
              <a:rPr sz="2200" dirty="0" err="1"/>
              <a:t>sécurité</a:t>
            </a:r>
            <a:r>
              <a:rPr sz="2200" dirty="0"/>
              <a:t> sur le terrain :</a:t>
            </a:r>
            <a:endParaRPr sz="2200" dirty="0">
              <a:solidFill>
                <a:schemeClr val="tx1"/>
              </a:solidFill>
            </a:endParaRPr>
          </a:p>
          <a:p>
            <a:pPr marL="539750" marR="49530" indent="-342900" eaLnBrk="0" fontAlgn="base" hangingPunct="0">
              <a:spcBef>
                <a:spcPts val="600"/>
              </a:spcBef>
              <a:buClr>
                <a:srgbClr val="729E03"/>
              </a:buClr>
              <a:buFont typeface="Arial" panose="020B0604020202020204" pitchFamily="34" charset="0"/>
              <a:buChar char="•"/>
              <a:tabLst>
                <a:tab pos="291246" algn="l"/>
              </a:tabLst>
              <a:defRPr>
                <a:solidFill>
                  <a:schemeClr val="tx1"/>
                </a:solidFill>
                <a:sym typeface="Calibri"/>
              </a:defRPr>
            </a:pPr>
            <a:r>
              <a:rPr sz="2200" dirty="0"/>
              <a:t>Les </a:t>
            </a:r>
            <a:r>
              <a:rPr sz="2200" dirty="0" err="1"/>
              <a:t>fournitures</a:t>
            </a:r>
            <a:r>
              <a:rPr sz="2200" dirty="0"/>
              <a:t> </a:t>
            </a:r>
            <a:r>
              <a:rPr sz="2200" dirty="0" err="1"/>
              <a:t>appropriées</a:t>
            </a:r>
            <a:r>
              <a:rPr sz="2200" dirty="0"/>
              <a:t>, </a:t>
            </a:r>
            <a:r>
              <a:rPr sz="2200" dirty="0" err="1"/>
              <a:t>adaptées</a:t>
            </a:r>
            <a:r>
              <a:rPr sz="2200" dirty="0"/>
              <a:t> à </a:t>
            </a:r>
            <a:r>
              <a:rPr sz="2200" dirty="0" err="1"/>
              <a:t>l’événement</a:t>
            </a:r>
            <a:r>
              <a:rPr sz="2200" dirty="0"/>
              <a:t> de santé </a:t>
            </a:r>
            <a:r>
              <a:rPr sz="2200" dirty="0" err="1"/>
              <a:t>publique</a:t>
            </a:r>
            <a:r>
              <a:rPr sz="2200" dirty="0"/>
              <a:t>, </a:t>
            </a:r>
            <a:r>
              <a:rPr sz="2200" dirty="0" err="1"/>
              <a:t>doivent</a:t>
            </a:r>
            <a:r>
              <a:rPr sz="2200" dirty="0"/>
              <a:t> </a:t>
            </a:r>
            <a:r>
              <a:rPr sz="2200" dirty="0" err="1"/>
              <a:t>être</a:t>
            </a:r>
            <a:r>
              <a:rPr sz="2200" dirty="0"/>
              <a:t> </a:t>
            </a:r>
            <a:r>
              <a:rPr sz="2200" dirty="0" err="1"/>
              <a:t>identifiées</a:t>
            </a:r>
            <a:r>
              <a:rPr sz="2200" dirty="0"/>
              <a:t> et </a:t>
            </a:r>
            <a:r>
              <a:rPr sz="2200" dirty="0" err="1"/>
              <a:t>distribuées</a:t>
            </a:r>
            <a:r>
              <a:rPr sz="2200" dirty="0"/>
              <a:t> </a:t>
            </a:r>
            <a:r>
              <a:rPr sz="2200" dirty="0" err="1"/>
              <a:t>avant</a:t>
            </a:r>
            <a:r>
              <a:rPr sz="2200" dirty="0"/>
              <a:t> le </a:t>
            </a:r>
            <a:r>
              <a:rPr sz="2200" dirty="0" err="1"/>
              <a:t>déploiement</a:t>
            </a:r>
            <a:endParaRPr sz="2200" dirty="0">
              <a:solidFill>
                <a:schemeClr val="tx1"/>
              </a:solidFill>
            </a:endParaRPr>
          </a:p>
          <a:p>
            <a:pPr marL="539750" marR="49530" indent="-342900" eaLnBrk="0" fontAlgn="base" hangingPunct="0">
              <a:spcBef>
                <a:spcPts val="600"/>
              </a:spcBef>
              <a:buClr>
                <a:srgbClr val="729E03"/>
              </a:buClr>
              <a:buFont typeface="Arial" panose="020B0604020202020204" pitchFamily="34" charset="0"/>
              <a:buChar char="•"/>
              <a:tabLst>
                <a:tab pos="291246" algn="l"/>
              </a:tabLst>
              <a:defRPr>
                <a:solidFill>
                  <a:schemeClr val="tx1"/>
                </a:solidFill>
                <a:sym typeface="Calibri"/>
              </a:defRPr>
            </a:pPr>
            <a:r>
              <a:rPr sz="2200" dirty="0" err="1"/>
              <a:t>L’équipement</a:t>
            </a:r>
            <a:r>
              <a:rPr sz="2200" dirty="0"/>
              <a:t> doit </a:t>
            </a:r>
            <a:r>
              <a:rPr sz="2200" dirty="0" err="1"/>
              <a:t>comprendre</a:t>
            </a:r>
            <a:r>
              <a:rPr sz="2200" dirty="0"/>
              <a:t> des </a:t>
            </a:r>
            <a:r>
              <a:rPr sz="2200" dirty="0" err="1"/>
              <a:t>appareils</a:t>
            </a:r>
            <a:r>
              <a:rPr sz="2200" dirty="0"/>
              <a:t> de communication, du matériel de </a:t>
            </a:r>
            <a:r>
              <a:rPr sz="2200" dirty="0" err="1"/>
              <a:t>sécurité</a:t>
            </a:r>
            <a:r>
              <a:rPr sz="2200" dirty="0"/>
              <a:t> (</a:t>
            </a:r>
            <a:r>
              <a:rPr sz="2200" dirty="0" err="1"/>
              <a:t>équipements</a:t>
            </a:r>
            <a:r>
              <a:rPr sz="2200" dirty="0"/>
              <a:t> de protection </a:t>
            </a:r>
            <a:r>
              <a:rPr sz="2200" dirty="0" err="1"/>
              <a:t>individuelle</a:t>
            </a:r>
            <a:r>
              <a:rPr sz="2200" dirty="0"/>
              <a:t>, etc.) et du matériel technique </a:t>
            </a:r>
            <a:r>
              <a:rPr sz="2200" dirty="0" err="1"/>
              <a:t>ou</a:t>
            </a:r>
            <a:r>
              <a:rPr sz="2200" dirty="0"/>
              <a:t> </a:t>
            </a:r>
            <a:r>
              <a:rPr sz="2200" dirty="0" err="1"/>
              <a:t>scientifique</a:t>
            </a:r>
            <a:r>
              <a:rPr sz="2200" dirty="0"/>
              <a:t> </a:t>
            </a:r>
            <a:endParaRPr sz="2200" dirty="0">
              <a:solidFill>
                <a:schemeClr val="tx1"/>
              </a:solidFill>
            </a:endParaRPr>
          </a:p>
          <a:p>
            <a:pPr marL="539750" marR="49530" indent="-342900" eaLnBrk="0" fontAlgn="base" hangingPunct="0">
              <a:spcBef>
                <a:spcPts val="600"/>
              </a:spcBef>
              <a:buClr>
                <a:srgbClr val="729E03"/>
              </a:buClr>
              <a:buFont typeface="Arial" panose="020B0604020202020204" pitchFamily="34" charset="0"/>
              <a:buChar char="•"/>
              <a:tabLst>
                <a:tab pos="291246" algn="l"/>
              </a:tabLst>
              <a:defRPr>
                <a:solidFill>
                  <a:schemeClr val="tx1"/>
                </a:solidFill>
                <a:sym typeface="Calibri"/>
              </a:defRPr>
            </a:pPr>
            <a:r>
              <a:rPr sz="2200" dirty="0"/>
              <a:t>Le </a:t>
            </a:r>
            <a:r>
              <a:rPr sz="2200" dirty="0" err="1"/>
              <a:t>coordinateur</a:t>
            </a:r>
            <a:r>
              <a:rPr sz="2200" dirty="0"/>
              <a:t> du </a:t>
            </a:r>
            <a:r>
              <a:rPr sz="2200" dirty="0" err="1"/>
              <a:t>déploiement</a:t>
            </a:r>
            <a:r>
              <a:rPr sz="2200" dirty="0"/>
              <a:t> des EIR </a:t>
            </a:r>
            <a:r>
              <a:rPr sz="2200" dirty="0" err="1"/>
              <a:t>peut</a:t>
            </a:r>
            <a:r>
              <a:rPr sz="2200" dirty="0"/>
              <a:t> </a:t>
            </a:r>
            <a:r>
              <a:rPr sz="2200" dirty="0" err="1"/>
              <a:t>élaborer</a:t>
            </a:r>
            <a:r>
              <a:rPr sz="2200" dirty="0"/>
              <a:t> un plan de distribution </a:t>
            </a:r>
            <a:r>
              <a:rPr sz="2200" dirty="0" err="1"/>
              <a:t>indiquant</a:t>
            </a:r>
            <a:r>
              <a:rPr sz="2200" dirty="0"/>
              <a:t> </a:t>
            </a:r>
            <a:r>
              <a:rPr sz="2200" dirty="0" err="1"/>
              <a:t>où</a:t>
            </a:r>
            <a:r>
              <a:rPr sz="2200" dirty="0"/>
              <a:t> et comment les </a:t>
            </a:r>
            <a:r>
              <a:rPr sz="2200" dirty="0" err="1"/>
              <a:t>ressources</a:t>
            </a:r>
            <a:r>
              <a:rPr sz="2200" dirty="0"/>
              <a:t> </a:t>
            </a:r>
            <a:r>
              <a:rPr sz="2200" dirty="0" err="1"/>
              <a:t>seront</a:t>
            </a:r>
            <a:r>
              <a:rPr sz="2200" dirty="0"/>
              <a:t> mises à la disposition de </a:t>
            </a:r>
            <a:r>
              <a:rPr sz="2200" dirty="0" err="1"/>
              <a:t>l’équipe</a:t>
            </a:r>
            <a:r>
              <a:rPr sz="2200" dirty="0"/>
              <a:t> </a:t>
            </a:r>
            <a:endParaRPr sz="2200" dirty="0">
              <a:solidFill>
                <a:schemeClr val="tx1"/>
              </a:solidFill>
            </a:endParaRPr>
          </a:p>
          <a:p>
            <a:pPr marL="539750" marR="49530" indent="-342900" eaLnBrk="0" fontAlgn="base" hangingPunct="0">
              <a:spcBef>
                <a:spcPts val="600"/>
              </a:spcBef>
              <a:buClr>
                <a:srgbClr val="729E03"/>
              </a:buClr>
              <a:buFont typeface="Arial" panose="020B0604020202020204" pitchFamily="34" charset="0"/>
              <a:buChar char="•"/>
              <a:tabLst>
                <a:tab pos="291246" algn="l"/>
              </a:tabLst>
              <a:defRPr>
                <a:solidFill>
                  <a:schemeClr val="tx1"/>
                </a:solidFill>
                <a:sym typeface="Calibri"/>
              </a:defRPr>
            </a:pPr>
            <a:r>
              <a:rPr sz="2200" dirty="0" err="1"/>
              <a:t>Établir</a:t>
            </a:r>
            <a:r>
              <a:rPr sz="2200" dirty="0"/>
              <a:t> des </a:t>
            </a:r>
            <a:r>
              <a:rPr sz="2200" dirty="0" err="1"/>
              <a:t>listes</a:t>
            </a:r>
            <a:r>
              <a:rPr sz="2200" dirty="0"/>
              <a:t> de </a:t>
            </a:r>
            <a:r>
              <a:rPr sz="2200" dirty="0" err="1"/>
              <a:t>contrôle</a:t>
            </a:r>
            <a:r>
              <a:rPr sz="2200" dirty="0"/>
              <a:t> </a:t>
            </a:r>
            <a:r>
              <a:rPr sz="2200" dirty="0" err="1"/>
              <a:t>est</a:t>
            </a:r>
            <a:r>
              <a:rPr sz="2200" dirty="0"/>
              <a:t> un bon </a:t>
            </a:r>
            <a:r>
              <a:rPr sz="2200" dirty="0" err="1"/>
              <a:t>moyen</a:t>
            </a:r>
            <a:r>
              <a:rPr sz="2200" dirty="0"/>
              <a:t> </a:t>
            </a:r>
            <a:r>
              <a:rPr sz="2200" dirty="0" err="1"/>
              <a:t>d’assurer</a:t>
            </a:r>
            <a:r>
              <a:rPr sz="2200" dirty="0"/>
              <a:t> la bonne gestion de </a:t>
            </a:r>
            <a:r>
              <a:rPr sz="2200" dirty="0" err="1"/>
              <a:t>l’équipement</a:t>
            </a:r>
            <a:r>
              <a:rPr sz="2200" dirty="0"/>
              <a:t> et des </a:t>
            </a:r>
            <a:r>
              <a:rPr sz="2200" dirty="0" err="1"/>
              <a:t>fournitures</a:t>
            </a:r>
            <a:r>
              <a:rPr sz="2200" dirty="0"/>
              <a:t> </a:t>
            </a:r>
            <a:r>
              <a:rPr sz="2200" dirty="0" err="1"/>
              <a:t>nécessaires</a:t>
            </a:r>
            <a:r>
              <a:rPr sz="2200" dirty="0"/>
              <a:t> </a:t>
            </a:r>
            <a:endParaRPr sz="2200" dirty="0">
              <a:solidFill>
                <a:schemeClr val="tx1"/>
              </a:solidFill>
            </a:endParaRPr>
          </a:p>
          <a:p>
            <a:pPr marL="539750" marR="49530" indent="-342900" eaLnBrk="0" fontAlgn="base" hangingPunct="0">
              <a:spcBef>
                <a:spcPts val="600"/>
              </a:spcBef>
              <a:buClr>
                <a:srgbClr val="729E03"/>
              </a:buClr>
              <a:buFont typeface="Arial" panose="020B0604020202020204" pitchFamily="34" charset="0"/>
              <a:buChar char="•"/>
              <a:tabLst>
                <a:tab pos="291246" algn="l"/>
              </a:tabLst>
              <a:defRPr>
                <a:solidFill>
                  <a:schemeClr val="tx1"/>
                </a:solidFill>
                <a:sym typeface="Calibri"/>
              </a:defRPr>
            </a:pPr>
            <a:r>
              <a:rPr sz="2200" dirty="0"/>
              <a:t>Les </a:t>
            </a:r>
            <a:r>
              <a:rPr sz="2200" dirty="0" err="1"/>
              <a:t>besoins</a:t>
            </a:r>
            <a:r>
              <a:rPr sz="2200" dirty="0"/>
              <a:t> </a:t>
            </a:r>
            <a:r>
              <a:rPr sz="2200" dirty="0" err="1"/>
              <a:t>en</a:t>
            </a:r>
            <a:r>
              <a:rPr sz="2200" dirty="0"/>
              <a:t> </a:t>
            </a:r>
            <a:r>
              <a:rPr sz="2200" dirty="0" err="1"/>
              <a:t>fournitures</a:t>
            </a:r>
            <a:r>
              <a:rPr sz="2200" dirty="0"/>
              <a:t> </a:t>
            </a:r>
            <a:r>
              <a:rPr sz="2200" dirty="0" err="1"/>
              <a:t>peuvent</a:t>
            </a:r>
            <a:r>
              <a:rPr sz="2200" dirty="0"/>
              <a:t> </a:t>
            </a:r>
            <a:r>
              <a:rPr sz="2200" dirty="0" err="1"/>
              <a:t>évoluer</a:t>
            </a:r>
            <a:r>
              <a:rPr sz="2200" dirty="0"/>
              <a:t> au </a:t>
            </a:r>
            <a:r>
              <a:rPr sz="2200" dirty="0" err="1"/>
              <a:t>cours</a:t>
            </a:r>
            <a:r>
              <a:rPr sz="2200" dirty="0"/>
              <a:t> du </a:t>
            </a:r>
            <a:r>
              <a:rPr sz="2200" dirty="0" err="1"/>
              <a:t>déploiement</a:t>
            </a:r>
            <a:endParaRPr sz="2200" dirty="0">
              <a:solidFill>
                <a:schemeClr val="tx1"/>
              </a:solidFill>
            </a:endParaRPr>
          </a:p>
        </p:txBody>
      </p:sp>
      <p:sp>
        <p:nvSpPr>
          <p:cNvPr id="4" name="Rectangle 3"/>
          <p:cNvSpPr/>
          <p:nvPr/>
        </p:nvSpPr>
        <p:spPr>
          <a:xfrm>
            <a:off x="0" y="0"/>
            <a:ext cx="8371114" cy="584775"/>
          </a:xfrm>
          <a:prstGeom prst="rect">
            <a:avLst/>
          </a:prstGeom>
        </p:spPr>
        <p:txBody>
          <a:bodyPr wrap="square">
            <a:spAutoFit/>
          </a:bodyPr>
          <a:lstStyle/>
          <a:p>
            <a:pPr>
              <a:defRPr sz="3200" b="1" kern="1200">
                <a:solidFill>
                  <a:schemeClr val="bg1"/>
                </a:solidFill>
                <a:latin typeface="Source Sans Pro"/>
                <a:cs typeface="Arial" pitchFamily="34" charset="0"/>
              </a:defRPr>
            </a:pPr>
            <a:r>
              <a:rPr dirty="0">
                <a:sym typeface="Source Sans Pro Bold"/>
              </a:rPr>
              <a:t>4.1. </a:t>
            </a:r>
            <a:r>
              <a:rPr dirty="0" err="1">
                <a:sym typeface="Source Sans Pro Bold"/>
              </a:rPr>
              <a:t>Mobilisation</a:t>
            </a:r>
            <a:r>
              <a:rPr dirty="0">
                <a:sym typeface="Source Sans Pro Bold"/>
              </a:rPr>
              <a:t> </a:t>
            </a:r>
            <a:r>
              <a:rPr dirty="0"/>
              <a:t>et </a:t>
            </a:r>
            <a:r>
              <a:rPr dirty="0" err="1"/>
              <a:t>pré</a:t>
            </a:r>
            <a:r>
              <a:rPr lang="fr-FR" dirty="0"/>
              <a:t> </a:t>
            </a:r>
            <a:r>
              <a:rPr dirty="0" err="1"/>
              <a:t>déploiement</a:t>
            </a:r>
            <a:r>
              <a:rPr dirty="0"/>
              <a:t> des EIR</a:t>
            </a:r>
          </a:p>
        </p:txBody>
      </p:sp>
      <p:sp>
        <p:nvSpPr>
          <p:cNvPr id="5" name="Slide Number Placeholder 4">
            <a:extLst>
              <a:ext uri="{FF2B5EF4-FFF2-40B4-BE49-F238E27FC236}">
                <a16:creationId xmlns:a16="http://schemas.microsoft.com/office/drawing/2014/main" id="{89D298A3-2B72-6DE3-955A-8D5C8C2BA20F}"/>
              </a:ext>
            </a:extLst>
          </p:cNvPr>
          <p:cNvSpPr>
            <a:spLocks noGrp="1"/>
          </p:cNvSpPr>
          <p:nvPr>
            <p:ph type="sldNum" sz="quarter" idx="2"/>
          </p:nvPr>
        </p:nvSpPr>
        <p:spPr>
          <a:xfrm>
            <a:off x="11741760" y="6476469"/>
            <a:ext cx="447887" cy="351356"/>
          </a:xfrm>
        </p:spPr>
        <p:txBody>
          <a:bodyPr lIns="91440" tIns="45720" rIns="91440" bIns="45720" anchor="t"/>
          <a:lstStyle/>
          <a:p>
            <a:pPr algn="r"/>
            <a:fld id="{86CB4B4D-7CA3-9044-876B-883B54F8677D}" type="slidenum">
              <a:rPr lang="en-US" sz="1200">
                <a:solidFill>
                  <a:srgbClr val="7F7F7F"/>
                </a:solidFill>
              </a:rPr>
              <a:pPr algn="r"/>
              <a:t>30</a:t>
            </a:fld>
            <a:endParaRPr sz="1200">
              <a:solidFill>
                <a:srgbClr val="7F7F7F"/>
              </a:solidFill>
            </a:endParaRPr>
          </a:p>
        </p:txBody>
      </p:sp>
    </p:spTree>
    <p:extLst>
      <p:ext uri="{BB962C8B-B14F-4D97-AF65-F5344CB8AC3E}">
        <p14:creationId xmlns:p14="http://schemas.microsoft.com/office/powerpoint/2010/main" val="3907581316"/>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11081" y="784372"/>
            <a:ext cx="2876457"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a:t>Messages </a:t>
            </a:r>
            <a:r>
              <a:rPr dirty="0" err="1"/>
              <a:t>clés</a:t>
            </a:r>
            <a:endParaRPr b="1" dirty="0"/>
          </a:p>
        </p:txBody>
      </p:sp>
      <p:sp>
        <p:nvSpPr>
          <p:cNvPr id="7" name="Espace réservé du texte 2"/>
          <p:cNvSpPr>
            <a:spLocks noGrp="1"/>
          </p:cNvSpPr>
          <p:nvPr>
            <p:ph type="body" idx="1"/>
          </p:nvPr>
        </p:nvSpPr>
        <p:spPr>
          <a:xfrm>
            <a:off x="4148422" y="1680362"/>
            <a:ext cx="7529515" cy="3632783"/>
          </a:xfrm>
        </p:spPr>
        <p:txBody>
          <a:bodyPr lIns="45719" tIns="45720" rIns="45719" bIns="45720" anchor="ctr">
            <a:normAutofit fontScale="92500" lnSpcReduction="10000"/>
          </a:bodyPr>
          <a:lstStyle/>
          <a:p>
            <a:pPr lvl="0"/>
            <a:endParaRPr sz="2600" dirty="0"/>
          </a:p>
          <a:p>
            <a:pPr marL="307975" lvl="2" indent="-307975" defTabSz="914400" eaLnBrk="0" hangingPunct="0">
              <a:lnSpc>
                <a:spcPct val="110000"/>
              </a:lnSpc>
              <a:spcBef>
                <a:spcPts val="500"/>
              </a:spcBef>
              <a:buClr>
                <a:srgbClr val="65A000"/>
              </a:buClr>
              <a:buFont typeface="Arial"/>
              <a:buChar char="•"/>
              <a:defRPr sz="2600">
                <a:latin typeface="Source Sans Pro Regular"/>
                <a:ea typeface="Source Sans Pro Regular"/>
                <a:cs typeface="Source Sans Pro Regular"/>
                <a:sym typeface="Source Sans Pro Regular"/>
              </a:defRPr>
            </a:pPr>
            <a:r>
              <a:rPr dirty="0"/>
              <a:t>Les </a:t>
            </a:r>
            <a:r>
              <a:rPr dirty="0" err="1"/>
              <a:t>critères</a:t>
            </a:r>
            <a:r>
              <a:rPr dirty="0"/>
              <a:t> de </a:t>
            </a:r>
            <a:r>
              <a:rPr dirty="0" err="1"/>
              <a:t>mobilisation</a:t>
            </a:r>
            <a:r>
              <a:rPr dirty="0"/>
              <a:t> </a:t>
            </a:r>
            <a:r>
              <a:rPr dirty="0" err="1"/>
              <a:t>sont</a:t>
            </a:r>
            <a:r>
              <a:rPr dirty="0"/>
              <a:t> </a:t>
            </a:r>
            <a:r>
              <a:rPr dirty="0" err="1"/>
              <a:t>propres</a:t>
            </a:r>
            <a:r>
              <a:rPr dirty="0"/>
              <a:t> à </a:t>
            </a:r>
            <a:r>
              <a:rPr dirty="0" err="1"/>
              <a:t>chaque</a:t>
            </a:r>
            <a:r>
              <a:rPr dirty="0"/>
              <a:t> EIR, </a:t>
            </a:r>
            <a:r>
              <a:rPr dirty="0" err="1"/>
              <a:t>mais</a:t>
            </a:r>
            <a:r>
              <a:rPr dirty="0"/>
              <a:t> </a:t>
            </a:r>
            <a:r>
              <a:rPr dirty="0" err="1"/>
              <a:t>sont</a:t>
            </a:r>
            <a:r>
              <a:rPr dirty="0"/>
              <a:t> </a:t>
            </a:r>
            <a:r>
              <a:rPr dirty="0" err="1"/>
              <a:t>liés</a:t>
            </a:r>
            <a:r>
              <a:rPr dirty="0"/>
              <a:t> à un grand </a:t>
            </a:r>
            <a:r>
              <a:rPr dirty="0" err="1"/>
              <a:t>nombre</a:t>
            </a:r>
            <a:r>
              <a:rPr dirty="0"/>
              <a:t> de </a:t>
            </a:r>
            <a:r>
              <a:rPr dirty="0" err="1"/>
              <a:t>facteurs</a:t>
            </a:r>
            <a:r>
              <a:rPr dirty="0"/>
              <a:t> </a:t>
            </a:r>
            <a:r>
              <a:rPr dirty="0" err="1"/>
              <a:t>communs</a:t>
            </a:r>
            <a:endParaRPr dirty="0"/>
          </a:p>
          <a:p>
            <a:pPr marL="307975" lvl="2" indent="-307975" defTabSz="914400" eaLnBrk="0" hangingPunct="0">
              <a:lnSpc>
                <a:spcPct val="110000"/>
              </a:lnSpc>
              <a:spcBef>
                <a:spcPts val="500"/>
              </a:spcBef>
              <a:buClr>
                <a:srgbClr val="65A000"/>
              </a:buClr>
              <a:buFont typeface="Arial"/>
              <a:buChar char="•"/>
              <a:defRPr sz="2600">
                <a:latin typeface="Source Sans Pro Regular"/>
                <a:ea typeface="Source Sans Pro Regular"/>
                <a:cs typeface="Source Sans Pro Regular"/>
                <a:sym typeface="Source Sans Pro Regular"/>
              </a:defRPr>
            </a:pPr>
            <a:r>
              <a:rPr dirty="0"/>
              <a:t>La POS sur la </a:t>
            </a:r>
            <a:r>
              <a:rPr dirty="0" err="1"/>
              <a:t>mobilisation</a:t>
            </a:r>
            <a:r>
              <a:rPr dirty="0"/>
              <a:t> des EIR doit </a:t>
            </a:r>
            <a:r>
              <a:rPr dirty="0" err="1"/>
              <a:t>indiquer</a:t>
            </a:r>
            <a:r>
              <a:rPr dirty="0"/>
              <a:t> qui a la </a:t>
            </a:r>
            <a:r>
              <a:rPr dirty="0" err="1"/>
              <a:t>responsabilité</a:t>
            </a:r>
            <a:r>
              <a:rPr dirty="0"/>
              <a:t> et le </a:t>
            </a:r>
            <a:r>
              <a:rPr dirty="0" err="1"/>
              <a:t>pouvoir</a:t>
            </a:r>
            <a:r>
              <a:rPr dirty="0"/>
              <a:t> de mobiliser </a:t>
            </a:r>
            <a:r>
              <a:rPr dirty="0" err="1"/>
              <a:t>une</a:t>
            </a:r>
            <a:r>
              <a:rPr dirty="0"/>
              <a:t> EIR </a:t>
            </a:r>
          </a:p>
          <a:p>
            <a:pPr marL="307975" lvl="2" indent="-307975" defTabSz="914400" eaLnBrk="0" hangingPunct="0">
              <a:lnSpc>
                <a:spcPct val="110000"/>
              </a:lnSpc>
              <a:spcBef>
                <a:spcPts val="500"/>
              </a:spcBef>
              <a:buClr>
                <a:srgbClr val="65A000"/>
              </a:buClr>
              <a:buFont typeface="Arial"/>
              <a:buChar char="•"/>
              <a:defRPr sz="2600">
                <a:latin typeface="Source Sans Pro Regular"/>
                <a:ea typeface="Source Sans Pro Regular"/>
                <a:cs typeface="Source Sans Pro Regular"/>
                <a:sym typeface="Source Sans Pro Regular"/>
              </a:defRPr>
            </a:pPr>
            <a:r>
              <a:rPr dirty="0"/>
              <a:t>Les processus de </a:t>
            </a:r>
            <a:r>
              <a:rPr dirty="0" err="1"/>
              <a:t>pré</a:t>
            </a:r>
            <a:r>
              <a:rPr lang="fr-FR" dirty="0"/>
              <a:t> </a:t>
            </a:r>
            <a:r>
              <a:rPr dirty="0" err="1"/>
              <a:t>déploiement</a:t>
            </a:r>
            <a:r>
              <a:rPr dirty="0"/>
              <a:t> </a:t>
            </a:r>
            <a:r>
              <a:rPr dirty="0" err="1"/>
              <a:t>doivent</a:t>
            </a:r>
            <a:r>
              <a:rPr dirty="0"/>
              <a:t> </a:t>
            </a:r>
            <a:r>
              <a:rPr dirty="0" err="1"/>
              <a:t>être</a:t>
            </a:r>
            <a:r>
              <a:rPr dirty="0"/>
              <a:t> </a:t>
            </a:r>
            <a:r>
              <a:rPr dirty="0" err="1"/>
              <a:t>normalisés</a:t>
            </a:r>
            <a:r>
              <a:rPr dirty="0"/>
              <a:t> </a:t>
            </a:r>
            <a:r>
              <a:rPr dirty="0" err="1"/>
              <a:t>autant</a:t>
            </a:r>
            <a:r>
              <a:rPr dirty="0"/>
              <a:t> que possible et </a:t>
            </a:r>
            <a:r>
              <a:rPr dirty="0" err="1"/>
              <a:t>prévoir</a:t>
            </a:r>
            <a:r>
              <a:rPr dirty="0"/>
              <a:t> </a:t>
            </a:r>
            <a:r>
              <a:rPr dirty="0" err="1"/>
              <a:t>une</a:t>
            </a:r>
            <a:r>
              <a:rPr dirty="0"/>
              <a:t> </a:t>
            </a:r>
            <a:r>
              <a:rPr lang="fr-FR" dirty="0"/>
              <a:t>session</a:t>
            </a:r>
            <a:r>
              <a:rPr dirty="0"/>
              <a:t> </a:t>
            </a:r>
            <a:r>
              <a:rPr dirty="0" err="1"/>
              <a:t>d’information</a:t>
            </a:r>
            <a:r>
              <a:rPr dirty="0"/>
              <a:t> </a:t>
            </a:r>
            <a:r>
              <a:rPr dirty="0" err="1"/>
              <a:t>préalable</a:t>
            </a:r>
            <a:r>
              <a:rPr dirty="0"/>
              <a:t> au </a:t>
            </a:r>
            <a:r>
              <a:rPr dirty="0" err="1"/>
              <a:t>déploiement</a:t>
            </a:r>
            <a:r>
              <a:rPr dirty="0"/>
              <a:t> </a:t>
            </a:r>
            <a:r>
              <a:rPr dirty="0" err="1"/>
              <a:t>ainsi</a:t>
            </a:r>
            <a:r>
              <a:rPr dirty="0"/>
              <a:t> que </a:t>
            </a:r>
            <a:r>
              <a:rPr dirty="0" err="1"/>
              <a:t>toutes</a:t>
            </a:r>
            <a:r>
              <a:rPr dirty="0"/>
              <a:t> les formations </a:t>
            </a:r>
            <a:r>
              <a:rPr dirty="0" err="1"/>
              <a:t>en</a:t>
            </a:r>
            <a:r>
              <a:rPr dirty="0"/>
              <a:t> temps voulu </a:t>
            </a:r>
            <a:r>
              <a:rPr dirty="0" err="1"/>
              <a:t>nécessaires</a:t>
            </a:r>
            <a:endParaRPr sz="2600" dirty="0"/>
          </a:p>
          <a:p>
            <a:pPr lvl="0"/>
            <a:endParaRPr sz="2600" dirty="0"/>
          </a:p>
        </p:txBody>
      </p:sp>
      <p:sp>
        <p:nvSpPr>
          <p:cNvPr id="3" name="Slide Number Placeholder 2">
            <a:extLst>
              <a:ext uri="{FF2B5EF4-FFF2-40B4-BE49-F238E27FC236}">
                <a16:creationId xmlns:a16="http://schemas.microsoft.com/office/drawing/2014/main" id="{A333B615-08FD-C16C-C61F-CDF40D573B2B}"/>
              </a:ext>
            </a:extLst>
          </p:cNvPr>
          <p:cNvSpPr>
            <a:spLocks noGrp="1"/>
          </p:cNvSpPr>
          <p:nvPr>
            <p:ph type="sldNum" sz="quarter" idx="2"/>
          </p:nvPr>
        </p:nvSpPr>
        <p:spPr>
          <a:xfrm>
            <a:off x="11846628" y="6568934"/>
            <a:ext cx="343504" cy="288726"/>
          </a:xfrm>
        </p:spPr>
        <p:txBody>
          <a:bodyPr lIns="91440" tIns="45720" rIns="91440" bIns="45720" anchor="t"/>
          <a:lstStyle/>
          <a:p>
            <a:pPr algn="r"/>
            <a:fld id="{86CB4B4D-7CA3-9044-876B-883B54F8677D}" type="slidenum">
              <a:rPr lang="en-US" sz="1200">
                <a:solidFill>
                  <a:srgbClr val="7F7F7F"/>
                </a:solidFill>
              </a:rPr>
              <a:pPr algn="r"/>
              <a:t>31</a:t>
            </a:fld>
            <a:endParaRPr sz="1200">
              <a:solidFill>
                <a:srgbClr val="7F7F7F"/>
              </a:solidFill>
            </a:endParaRPr>
          </a:p>
        </p:txBody>
      </p:sp>
    </p:spTree>
    <p:extLst>
      <p:ext uri="{BB962C8B-B14F-4D97-AF65-F5344CB8AC3E}">
        <p14:creationId xmlns:p14="http://schemas.microsoft.com/office/powerpoint/2010/main" val="2216733254"/>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half" idx="1"/>
          </p:nvPr>
        </p:nvSpPr>
        <p:spPr>
          <a:xfrm>
            <a:off x="434805" y="1731534"/>
            <a:ext cx="11347451" cy="1870076"/>
          </a:xfrm>
        </p:spPr>
        <p:txBody>
          <a:bodyPr lIns="45719" tIns="45720" rIns="45719" bIns="45720" anchor="ctr">
            <a:normAutofit/>
          </a:bodyPr>
          <a:lstStyle/>
          <a:p>
            <a:pPr marL="0" indent="0">
              <a:spcBef>
                <a:spcPts val="0"/>
              </a:spcBef>
              <a:buNone/>
              <a:defRPr sz="3200" b="1"/>
            </a:pPr>
            <a:r>
              <a:rPr dirty="0"/>
              <a:t>4.2 </a:t>
            </a:r>
            <a:r>
              <a:rPr dirty="0" err="1"/>
              <a:t>Activité</a:t>
            </a:r>
            <a:r>
              <a:rPr dirty="0"/>
              <a:t> de </a:t>
            </a:r>
            <a:r>
              <a:rPr dirty="0" err="1"/>
              <a:t>groupe</a:t>
            </a:r>
            <a:r>
              <a:rPr dirty="0"/>
              <a:t> : </a:t>
            </a:r>
          </a:p>
          <a:p>
            <a:pPr marL="0" indent="0">
              <a:spcBef>
                <a:spcPts val="0"/>
              </a:spcBef>
              <a:buNone/>
              <a:defRPr sz="3200" b="1"/>
            </a:pPr>
            <a:r>
              <a:rPr dirty="0"/>
              <a:t>POS sur la </a:t>
            </a:r>
            <a:r>
              <a:rPr dirty="0" err="1"/>
              <a:t>mobilisation</a:t>
            </a:r>
            <a:r>
              <a:rPr dirty="0"/>
              <a:t> et le </a:t>
            </a:r>
            <a:r>
              <a:rPr dirty="0" err="1"/>
              <a:t>pré</a:t>
            </a:r>
            <a:r>
              <a:rPr lang="fr-FR" dirty="0"/>
              <a:t> </a:t>
            </a:r>
            <a:r>
              <a:rPr dirty="0" err="1"/>
              <a:t>déploiement</a:t>
            </a:r>
            <a:r>
              <a:rPr dirty="0"/>
              <a:t> des EIR </a:t>
            </a:r>
          </a:p>
        </p:txBody>
      </p:sp>
      <p:sp>
        <p:nvSpPr>
          <p:cNvPr id="3" name="Slide Number Placeholder 2">
            <a:extLst>
              <a:ext uri="{FF2B5EF4-FFF2-40B4-BE49-F238E27FC236}">
                <a16:creationId xmlns:a16="http://schemas.microsoft.com/office/drawing/2014/main" id="{E6FC2FAC-D1D0-CD95-0D02-DFE2206A7BD4}"/>
              </a:ext>
            </a:extLst>
          </p:cNvPr>
          <p:cNvSpPr>
            <a:spLocks noGrp="1"/>
          </p:cNvSpPr>
          <p:nvPr>
            <p:ph type="sldNum" sz="quarter" idx="2"/>
          </p:nvPr>
        </p:nvSpPr>
        <p:spPr>
          <a:xfrm>
            <a:off x="11733415" y="6468497"/>
            <a:ext cx="458325" cy="351356"/>
          </a:xfrm>
        </p:spPr>
        <p:txBody>
          <a:bodyPr lIns="91440" tIns="45720" rIns="91440" bIns="45720" anchor="t"/>
          <a:lstStyle/>
          <a:p>
            <a:pPr algn="r"/>
            <a:fld id="{86CB4B4D-7CA3-9044-876B-883B54F8677D}" type="slidenum">
              <a:rPr lang="en-US" sz="1200">
                <a:solidFill>
                  <a:srgbClr val="7F7F7F"/>
                </a:solidFill>
              </a:rPr>
              <a:pPr algn="r"/>
              <a:t>32</a:t>
            </a:fld>
            <a:endParaRPr sz="1200">
              <a:solidFill>
                <a:srgbClr val="7F7F7F"/>
              </a:solidFill>
            </a:endParaRPr>
          </a:p>
        </p:txBody>
      </p:sp>
    </p:spTree>
    <p:extLst>
      <p:ext uri="{BB962C8B-B14F-4D97-AF65-F5344CB8AC3E}">
        <p14:creationId xmlns:p14="http://schemas.microsoft.com/office/powerpoint/2010/main" val="3557073634"/>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 name="Content Placeholder 1"/>
          <p:cNvSpPr txBox="1"/>
          <p:nvPr/>
        </p:nvSpPr>
        <p:spPr>
          <a:xfrm>
            <a:off x="4450073" y="1926727"/>
            <a:ext cx="7049257" cy="354456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p>
            <a:pPr algn="ctr">
              <a:defRPr sz="2400">
                <a:solidFill>
                  <a:srgbClr val="FF0000"/>
                </a:solidFill>
                <a:highlight>
                  <a:srgbClr val="FFFF00"/>
                </a:highlight>
                <a:latin typeface="Source Sans Pro Regular"/>
                <a:ea typeface="Source Sans Pro Regular"/>
                <a:cs typeface="Source Sans Pro Regular"/>
                <a:sym typeface="Source Sans Pro Regular"/>
              </a:defRPr>
            </a:pPr>
            <a:r>
              <a:rPr dirty="0" err="1"/>
              <a:t>Consigne</a:t>
            </a:r>
            <a:r>
              <a:rPr dirty="0"/>
              <a:t> à </a:t>
            </a:r>
            <a:r>
              <a:rPr dirty="0" err="1"/>
              <a:t>lʼintention</a:t>
            </a:r>
            <a:r>
              <a:rPr dirty="0"/>
              <a:t> de </a:t>
            </a:r>
            <a:r>
              <a:rPr dirty="0" err="1"/>
              <a:t>lʼanimateur</a:t>
            </a:r>
            <a:r>
              <a:rPr dirty="0"/>
              <a:t> : </a:t>
            </a:r>
            <a:r>
              <a:rPr dirty="0" err="1"/>
              <a:t>veuillez</a:t>
            </a:r>
            <a:r>
              <a:rPr dirty="0"/>
              <a:t> </a:t>
            </a:r>
            <a:r>
              <a:rPr dirty="0" err="1"/>
              <a:t>insérer</a:t>
            </a:r>
            <a:r>
              <a:rPr dirty="0"/>
              <a:t> </a:t>
            </a:r>
            <a:r>
              <a:rPr dirty="0" err="1"/>
              <a:t>ici</a:t>
            </a:r>
            <a:r>
              <a:rPr dirty="0"/>
              <a:t> le résumé de la </a:t>
            </a:r>
            <a:r>
              <a:rPr lang="fr-FR" dirty="0"/>
              <a:t>session</a:t>
            </a:r>
            <a:r>
              <a:rPr dirty="0"/>
              <a:t> de </a:t>
            </a:r>
            <a:r>
              <a:rPr lang="fr-FR" dirty="0"/>
              <a:t>brainstorming </a:t>
            </a:r>
            <a:r>
              <a:rPr dirty="0" err="1"/>
              <a:t>consacrée</a:t>
            </a:r>
            <a:r>
              <a:rPr dirty="0"/>
              <a:t> à </a:t>
            </a:r>
            <a:r>
              <a:rPr dirty="0" err="1"/>
              <a:t>l’affiche</a:t>
            </a:r>
            <a:r>
              <a:rPr dirty="0"/>
              <a:t> 6 sur le </a:t>
            </a:r>
            <a:r>
              <a:rPr dirty="0" err="1"/>
              <a:t>thème</a:t>
            </a:r>
            <a:r>
              <a:rPr dirty="0"/>
              <a:t> de la </a:t>
            </a:r>
            <a:r>
              <a:rPr dirty="0" err="1"/>
              <a:t>mobilisation</a:t>
            </a:r>
            <a:r>
              <a:rPr dirty="0"/>
              <a:t> et du </a:t>
            </a:r>
            <a:r>
              <a:rPr dirty="0" err="1"/>
              <a:t>prédéploiement</a:t>
            </a:r>
            <a:r>
              <a:rPr dirty="0"/>
              <a:t> des EIR, dans le cadre de </a:t>
            </a:r>
            <a:r>
              <a:rPr dirty="0" err="1"/>
              <a:t>l’activité</a:t>
            </a:r>
            <a:r>
              <a:rPr dirty="0"/>
              <a:t> de </a:t>
            </a:r>
            <a:r>
              <a:rPr dirty="0" err="1"/>
              <a:t>groupe</a:t>
            </a:r>
            <a:r>
              <a:rPr dirty="0"/>
              <a:t> 1.2 : </a:t>
            </a:r>
            <a:endParaRPr sz="2400" dirty="0">
              <a:solidFill>
                <a:srgbClr val="FF0000"/>
              </a:solidFill>
              <a:highlight>
                <a:srgbClr val="FFFF00"/>
              </a:highlight>
              <a:latin typeface="Source Sans Pro Regular"/>
              <a:ea typeface="Source Sans Pro Regular"/>
              <a:cs typeface="Calibri"/>
            </a:endParaRPr>
          </a:p>
          <a:p>
            <a:pPr algn="ctr">
              <a:defRPr sz="2400">
                <a:solidFill>
                  <a:srgbClr val="FF0000"/>
                </a:solidFill>
                <a:highlight>
                  <a:srgbClr val="FFFF00"/>
                </a:highlight>
                <a:latin typeface="Source Sans Pro Regular"/>
                <a:ea typeface="Source Sans Pro Regular"/>
                <a:cs typeface="Source Sans Pro Regular"/>
                <a:sym typeface="Source Sans Pro Regular"/>
              </a:defRPr>
            </a:pPr>
            <a:r>
              <a:rPr lang="fr-FR" dirty="0"/>
              <a:t>session</a:t>
            </a:r>
            <a:r>
              <a:rPr dirty="0"/>
              <a:t> de </a:t>
            </a:r>
            <a:r>
              <a:rPr lang="fr-FR" dirty="0"/>
              <a:t>brainstorming</a:t>
            </a:r>
            <a:r>
              <a:rPr dirty="0"/>
              <a:t> sur </a:t>
            </a:r>
            <a:r>
              <a:rPr dirty="0" err="1"/>
              <a:t>l’expérience</a:t>
            </a:r>
            <a:r>
              <a:rPr dirty="0"/>
              <a:t> des EIR [</a:t>
            </a:r>
            <a:r>
              <a:rPr dirty="0" err="1"/>
              <a:t>en</a:t>
            </a:r>
            <a:r>
              <a:rPr dirty="0"/>
              <a:t>/à/au(x) nom du pays])</a:t>
            </a:r>
          </a:p>
          <a:p>
            <a:pPr>
              <a:spcBef>
                <a:spcPts val="500"/>
              </a:spcBef>
              <a:defRPr sz="2400">
                <a:latin typeface="Source Sans Pro Regular"/>
                <a:ea typeface="Source Sans Pro Regular"/>
                <a:cs typeface="Source Sans Pro Regular"/>
                <a:sym typeface="Source Sans Pro Regular"/>
              </a:defRPr>
            </a:pPr>
            <a:endParaRPr sz="2400" dirty="0">
              <a:solidFill>
                <a:srgbClr val="FF0000"/>
              </a:solidFill>
              <a:highlight>
                <a:srgbClr val="FFFF00"/>
              </a:highlight>
              <a:ea typeface="Source Sans Pro Regular"/>
              <a:cs typeface="+mj-lt"/>
            </a:endParaRPr>
          </a:p>
          <a:p>
            <a:pPr marL="307975" indent="-307975">
              <a:spcBef>
                <a:spcPts val="500"/>
              </a:spcBef>
              <a:buClr>
                <a:srgbClr val="00B050"/>
              </a:buClr>
              <a:buSzPct val="100000"/>
              <a:buFont typeface="Arial"/>
              <a:buChar char="•"/>
              <a:defRPr sz="2400">
                <a:latin typeface="Source Sans Pro Regular"/>
                <a:ea typeface="Source Sans Pro Regular"/>
                <a:cs typeface="Source Sans Pro Regular"/>
                <a:sym typeface="Source Sans Pro Regular"/>
              </a:defRPr>
            </a:pPr>
            <a:endParaRPr sz="2400" dirty="0">
              <a:solidFill>
                <a:srgbClr val="FF0000"/>
              </a:solidFill>
              <a:highlight>
                <a:srgbClr val="FFFF00"/>
              </a:highlight>
              <a:ea typeface="Source Sans Pro Regular"/>
              <a:cs typeface="+mj-lt"/>
            </a:endParaRPr>
          </a:p>
        </p:txBody>
      </p:sp>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31" name="Slide Number Placeholder 9"/>
          <p:cNvSpPr txBox="1"/>
          <p:nvPr/>
        </p:nvSpPr>
        <p:spPr>
          <a:xfrm>
            <a:off x="9494519" y="6555105"/>
            <a:ext cx="2651761" cy="281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ctr">
            <a:spAutoFit/>
          </a:bodyPr>
          <a:lstStyle>
            <a:lvl1pPr algn="r">
              <a:defRPr sz="1200">
                <a:solidFill>
                  <a:srgbClr val="888888"/>
                </a:solidFill>
                <a:latin typeface="Source Sans Pro Regular"/>
                <a:ea typeface="Source Sans Pro Regular"/>
                <a:cs typeface="Source Sans Pro Regular"/>
                <a:sym typeface="Source Sans Pro Regular"/>
              </a:defRPr>
            </a:lvl1pPr>
          </a:lstStyle>
          <a:p>
            <a:r>
              <a:t>62</a:t>
            </a:r>
          </a:p>
        </p:txBody>
      </p:sp>
      <p:sp>
        <p:nvSpPr>
          <p:cNvPr id="2" name="TextBox 8">
            <a:extLst>
              <a:ext uri="{FF2B5EF4-FFF2-40B4-BE49-F238E27FC236}">
                <a16:creationId xmlns:a16="http://schemas.microsoft.com/office/drawing/2014/main" id="{F4278828-3558-B3D7-26C7-DD87AE026101}"/>
              </a:ext>
            </a:extLst>
          </p:cNvPr>
          <p:cNvSpPr txBox="1"/>
          <p:nvPr/>
        </p:nvSpPr>
        <p:spPr>
          <a:xfrm>
            <a:off x="352688" y="0"/>
            <a:ext cx="3405982" cy="156966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a:t>Résumé de la </a:t>
            </a:r>
            <a:r>
              <a:rPr lang="fr-FR" dirty="0"/>
              <a:t>session</a:t>
            </a:r>
            <a:r>
              <a:rPr dirty="0"/>
              <a:t> de</a:t>
            </a:r>
            <a:r>
              <a:rPr lang="fr-FR" dirty="0"/>
              <a:t> brainstorming</a:t>
            </a:r>
            <a:endParaRPr dirty="0"/>
          </a:p>
        </p:txBody>
      </p:sp>
    </p:spTree>
    <p:extLst>
      <p:ext uri="{BB962C8B-B14F-4D97-AF65-F5344CB8AC3E}">
        <p14:creationId xmlns:p14="http://schemas.microsoft.com/office/powerpoint/2010/main" val="936520509"/>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pPr>
              <a:defRPr sz="2800" b="1" kern="1200">
                <a:solidFill>
                  <a:srgbClr val="951D19"/>
                </a:solidFill>
                <a:latin typeface="Source Sans Pro"/>
                <a:ea typeface="+mj-ea"/>
                <a:cs typeface="Arial"/>
              </a:defRPr>
            </a:pPr>
            <a:r>
              <a:rPr dirty="0" err="1"/>
              <a:t>Consignes</a:t>
            </a:r>
            <a:r>
              <a:rPr dirty="0"/>
              <a:t> pour le travail </a:t>
            </a:r>
            <a:r>
              <a:rPr dirty="0" err="1"/>
              <a:t>en</a:t>
            </a:r>
            <a:r>
              <a:rPr dirty="0"/>
              <a:t> </a:t>
            </a:r>
            <a:r>
              <a:rPr dirty="0" err="1"/>
              <a:t>groupe</a:t>
            </a:r>
            <a:r>
              <a:rPr lang="fr-FR" dirty="0"/>
              <a:t> (1)</a:t>
            </a:r>
            <a:endParaRPr sz="2800" b="1" kern="1200" dirty="0">
              <a:solidFill>
                <a:srgbClr val="951D19"/>
              </a:solidFill>
              <a:latin typeface="Source Sans Pro"/>
              <a:ea typeface="+mj-ea"/>
              <a:cs typeface="Arial" pitchFamily="34" charset="0"/>
            </a:endParaRPr>
          </a:p>
        </p:txBody>
      </p:sp>
      <p:sp>
        <p:nvSpPr>
          <p:cNvPr id="6" name="Espace réservé du texte 5"/>
          <p:cNvSpPr>
            <a:spLocks noGrp="1"/>
          </p:cNvSpPr>
          <p:nvPr>
            <p:ph type="body" idx="1"/>
          </p:nvPr>
        </p:nvSpPr>
        <p:spPr>
          <a:xfrm>
            <a:off x="330185" y="1550256"/>
            <a:ext cx="11547675" cy="4654071"/>
          </a:xfrm>
        </p:spPr>
        <p:txBody>
          <a:bodyPr lIns="45719" tIns="45720" rIns="45719" bIns="45720" anchor="t">
            <a:noAutofit/>
          </a:bodyPr>
          <a:lstStyle/>
          <a:p>
            <a:pPr marL="144780" lvl="1" indent="-71755">
              <a:buNone/>
              <a:defRPr sz="2200">
                <a:solidFill>
                  <a:schemeClr val="tx1"/>
                </a:solidFill>
                <a:latin typeface="Source Sans Pro"/>
                <a:ea typeface="Source Sans Pro Regular"/>
                <a:cs typeface="Arial"/>
                <a:sym typeface="Source Sans Pro Regular"/>
              </a:defRPr>
            </a:pPr>
            <a:r>
              <a:rPr b="1" dirty="0" err="1"/>
              <a:t>Préparer</a:t>
            </a:r>
            <a:r>
              <a:rPr b="1" dirty="0"/>
              <a:t> des POS sur la </a:t>
            </a:r>
            <a:r>
              <a:rPr b="1" dirty="0" err="1"/>
              <a:t>mobilisation</a:t>
            </a:r>
            <a:r>
              <a:rPr b="1" dirty="0"/>
              <a:t> et le </a:t>
            </a:r>
            <a:r>
              <a:rPr b="1" dirty="0" err="1"/>
              <a:t>pré</a:t>
            </a:r>
            <a:r>
              <a:rPr lang="fr-FR" b="1" dirty="0"/>
              <a:t> </a:t>
            </a:r>
            <a:r>
              <a:rPr b="1" dirty="0" err="1"/>
              <a:t>déploiement</a:t>
            </a:r>
            <a:r>
              <a:rPr b="1" dirty="0"/>
              <a:t> des EIR à </a:t>
            </a:r>
            <a:r>
              <a:rPr b="1" dirty="0" err="1"/>
              <a:t>l’aide</a:t>
            </a:r>
            <a:r>
              <a:rPr b="1" dirty="0"/>
              <a:t> des documents </a:t>
            </a:r>
            <a:r>
              <a:rPr b="1" dirty="0" err="1"/>
              <a:t>suivants</a:t>
            </a:r>
            <a:r>
              <a:rPr b="1" dirty="0"/>
              <a:t> :</a:t>
            </a:r>
            <a:endParaRPr b="1" dirty="0">
              <a:solidFill>
                <a:schemeClr val="tx1"/>
              </a:solidFill>
              <a:latin typeface="Source Sans Pro"/>
              <a:cs typeface="Arial"/>
            </a:endParaRPr>
          </a:p>
          <a:p>
            <a:pPr marL="762000" lvl="5" indent="-342900">
              <a:spcBef>
                <a:spcPts val="500"/>
              </a:spcBef>
              <a:buClr>
                <a:schemeClr val="accent3"/>
              </a:buClr>
              <a:buFont typeface="Courier New"/>
              <a:buChar char="o"/>
              <a:defRPr sz="2200">
                <a:latin typeface="Source Sans Pro"/>
                <a:ea typeface="Source Sans Pro Regular"/>
                <a:cs typeface="Source Sans Pro Regular"/>
                <a:sym typeface="Source Sans Pro Regular"/>
              </a:defRPr>
            </a:pPr>
            <a:r>
              <a:rPr dirty="0"/>
              <a:t>Le </a:t>
            </a:r>
            <a:r>
              <a:rPr dirty="0" err="1"/>
              <a:t>modèle</a:t>
            </a:r>
            <a:r>
              <a:rPr dirty="0"/>
              <a:t> de POS  </a:t>
            </a:r>
            <a:endParaRPr sz="2200" dirty="0">
              <a:latin typeface="Source Sans Pro"/>
            </a:endParaRPr>
          </a:p>
          <a:p>
            <a:pPr marL="762000" lvl="5" indent="-342900">
              <a:spcBef>
                <a:spcPts val="500"/>
              </a:spcBef>
              <a:buClr>
                <a:schemeClr val="accent3"/>
              </a:buClr>
              <a:buFont typeface="Courier New"/>
              <a:buChar char="o"/>
              <a:defRPr sz="2200">
                <a:latin typeface="Source Sans Pro"/>
                <a:ea typeface="Source Sans Pro Regular"/>
                <a:cs typeface="Source Sans Pro Regular"/>
                <a:sym typeface="Source Sans Pro Regular"/>
              </a:defRPr>
            </a:pPr>
            <a:r>
              <a:rPr dirty="0"/>
              <a:t>Le résumé de la </a:t>
            </a:r>
            <a:r>
              <a:rPr lang="fr-FR" dirty="0"/>
              <a:t>session</a:t>
            </a:r>
            <a:r>
              <a:rPr dirty="0"/>
              <a:t> de </a:t>
            </a:r>
            <a:r>
              <a:rPr dirty="0" err="1"/>
              <a:t>réflexion</a:t>
            </a:r>
            <a:r>
              <a:rPr dirty="0"/>
              <a:t> sur </a:t>
            </a:r>
            <a:r>
              <a:rPr dirty="0" err="1"/>
              <a:t>l’affiche</a:t>
            </a:r>
            <a:r>
              <a:rPr dirty="0"/>
              <a:t> 6 (</a:t>
            </a:r>
            <a:r>
              <a:rPr dirty="0" err="1"/>
              <a:t>mobilisation</a:t>
            </a:r>
            <a:r>
              <a:rPr dirty="0"/>
              <a:t> et </a:t>
            </a:r>
            <a:r>
              <a:rPr dirty="0" err="1"/>
              <a:t>prédéploiement</a:t>
            </a:r>
            <a:r>
              <a:rPr dirty="0"/>
              <a:t> des EIR)</a:t>
            </a:r>
            <a:endParaRPr sz="2200" dirty="0">
              <a:latin typeface="Source Sans Pro"/>
            </a:endParaRPr>
          </a:p>
          <a:p>
            <a:pPr marL="762000" lvl="5" indent="-342900">
              <a:spcBef>
                <a:spcPts val="500"/>
              </a:spcBef>
              <a:buClr>
                <a:schemeClr val="accent3"/>
              </a:buClr>
              <a:buFont typeface="Courier New"/>
              <a:buChar char="o"/>
              <a:defRPr sz="2200">
                <a:latin typeface="Source Sans Pro" panose="020B0503030403020204" pitchFamily="34" charset="0"/>
                <a:ea typeface="Source Sans Pro Regular"/>
                <a:cs typeface="Source Sans Pro Regular"/>
                <a:sym typeface="Source Sans Pro Regular"/>
              </a:defRPr>
            </a:pPr>
            <a:r>
              <a:rPr dirty="0"/>
              <a:t>La </a:t>
            </a:r>
            <a:r>
              <a:rPr dirty="0" err="1"/>
              <a:t>synthèse</a:t>
            </a:r>
            <a:r>
              <a:rPr dirty="0"/>
              <a:t> de la discussion </a:t>
            </a:r>
            <a:r>
              <a:rPr dirty="0" err="1"/>
              <a:t>en</a:t>
            </a:r>
            <a:r>
              <a:rPr dirty="0"/>
              <a:t> </a:t>
            </a:r>
            <a:r>
              <a:rPr dirty="0" err="1"/>
              <a:t>plénière</a:t>
            </a:r>
            <a:r>
              <a:rPr dirty="0"/>
              <a:t> sur la </a:t>
            </a:r>
            <a:r>
              <a:rPr dirty="0" err="1"/>
              <a:t>mobilisation</a:t>
            </a:r>
            <a:r>
              <a:rPr dirty="0"/>
              <a:t> et le </a:t>
            </a:r>
            <a:r>
              <a:rPr dirty="0" err="1"/>
              <a:t>prédéploiement</a:t>
            </a:r>
            <a:r>
              <a:rPr dirty="0"/>
              <a:t> des EIR</a:t>
            </a:r>
          </a:p>
          <a:p>
            <a:pPr marL="762000" lvl="5" indent="-342900">
              <a:spcBef>
                <a:spcPts val="500"/>
              </a:spcBef>
              <a:buClr>
                <a:srgbClr val="65A000"/>
              </a:buClr>
              <a:buFont typeface="Courier New"/>
              <a:buChar char="o"/>
              <a:defRPr sz="2200">
                <a:solidFill>
                  <a:schemeClr val="tx1"/>
                </a:solidFill>
                <a:latin typeface="Source Sans Pro"/>
                <a:ea typeface="Source Sans Pro Regular"/>
                <a:cs typeface="Arial"/>
                <a:sym typeface="Source Sans Pro Regular"/>
              </a:defRPr>
            </a:pPr>
            <a:r>
              <a:rPr dirty="0"/>
              <a:t>Les questions </a:t>
            </a:r>
            <a:r>
              <a:rPr dirty="0" err="1"/>
              <a:t>suggérées</a:t>
            </a:r>
            <a:r>
              <a:rPr dirty="0"/>
              <a:t> dans </a:t>
            </a:r>
            <a:r>
              <a:rPr dirty="0" err="1"/>
              <a:t>l’annexe</a:t>
            </a:r>
            <a:r>
              <a:rPr dirty="0"/>
              <a:t> 8</a:t>
            </a:r>
          </a:p>
          <a:p>
            <a:pPr marL="144780" lvl="1" indent="-71755">
              <a:buNone/>
              <a:defRPr sz="2400">
                <a:solidFill>
                  <a:srgbClr val="10253F"/>
                </a:solidFill>
                <a:latin typeface="Source Sans Pro Regular"/>
                <a:ea typeface="Source Sans Pro Regular"/>
                <a:cs typeface="Source Sans Pro Regular"/>
                <a:sym typeface="Source Sans Pro Regular"/>
              </a:defRPr>
            </a:pPr>
            <a:endParaRPr lang="fr-FR" sz="2200" dirty="0">
              <a:solidFill>
                <a:schemeClr val="tx1"/>
              </a:solidFill>
              <a:latin typeface="Source Sans Pro"/>
              <a:cs typeface="Arial"/>
            </a:endParaRPr>
          </a:p>
          <a:p>
            <a:pPr marL="144780" lvl="1" indent="-71755">
              <a:buNone/>
              <a:defRPr sz="2400">
                <a:solidFill>
                  <a:srgbClr val="10253F"/>
                </a:solidFill>
                <a:latin typeface="Source Sans Pro Regular"/>
                <a:ea typeface="Source Sans Pro Regular"/>
                <a:cs typeface="Source Sans Pro Regular"/>
                <a:sym typeface="Source Sans Pro Regular"/>
              </a:defRPr>
            </a:pPr>
            <a:r>
              <a:rPr lang="fr-FR" sz="2200" b="1" dirty="0">
                <a:solidFill>
                  <a:schemeClr val="tx1"/>
                </a:solidFill>
                <a:latin typeface="Source Sans Pro"/>
                <a:cs typeface="Arial"/>
              </a:rPr>
              <a:t>Instructions:</a:t>
            </a:r>
          </a:p>
          <a:p>
            <a:pPr marL="667144" lvl="4" indent="-342900">
              <a:spcBef>
                <a:spcPts val="500"/>
              </a:spcBef>
              <a:buClr>
                <a:schemeClr val="accent3"/>
              </a:buClr>
              <a:buFont typeface="Courier New" panose="02070309020205020404" pitchFamily="49" charset="0"/>
              <a:buChar char="o"/>
              <a:defRPr sz="2200">
                <a:solidFill>
                  <a:schemeClr val="tx1"/>
                </a:solidFill>
                <a:latin typeface="Source Sans Pro"/>
                <a:ea typeface="Source Sans Pro Regular"/>
                <a:cs typeface="Arial"/>
                <a:sym typeface="Source Sans Pro Regular"/>
              </a:defRPr>
            </a:pPr>
            <a:r>
              <a:rPr lang="fr-FR" sz="2000" dirty="0"/>
              <a:t>Chaque groupe désigne un rapporteur qui présentera en plénière le résultat de ses discussions</a:t>
            </a:r>
            <a:endParaRPr lang="fr-FR" sz="2200" dirty="0">
              <a:solidFill>
                <a:schemeClr val="tx1"/>
              </a:solidFill>
              <a:latin typeface="Source Sans Pro"/>
              <a:cs typeface="Arial"/>
            </a:endParaRPr>
          </a:p>
          <a:p>
            <a:pPr marL="667144" lvl="4" indent="-342900">
              <a:spcBef>
                <a:spcPts val="500"/>
              </a:spcBef>
              <a:buClr>
                <a:schemeClr val="accent3"/>
              </a:buClr>
              <a:buFont typeface="Courier New" panose="02070309020205020404" pitchFamily="49" charset="0"/>
              <a:buChar char="o"/>
              <a:defRPr sz="2200">
                <a:solidFill>
                  <a:schemeClr val="tx1"/>
                </a:solidFill>
                <a:latin typeface="Source Sans Pro"/>
                <a:ea typeface="Source Sans Pro Regular"/>
                <a:cs typeface="Arial"/>
                <a:sym typeface="Source Sans Pro Regular"/>
              </a:defRPr>
            </a:pPr>
            <a:r>
              <a:rPr lang="fr-FR" sz="2000" dirty="0"/>
              <a:t>Durée : 45 minutes de travail en groupe, 15 minutes pour les présentations</a:t>
            </a:r>
            <a:endParaRPr lang="fr-FR" sz="800" dirty="0">
              <a:solidFill>
                <a:schemeClr val="tx1"/>
              </a:solidFill>
              <a:latin typeface="Source Sans Pro"/>
              <a:cs typeface="Arial"/>
            </a:endParaRPr>
          </a:p>
          <a:p>
            <a:pPr marL="667144" lvl="4" indent="-342900">
              <a:spcBef>
                <a:spcPts val="500"/>
              </a:spcBef>
              <a:buClr>
                <a:schemeClr val="accent3"/>
              </a:buClr>
              <a:buFont typeface="Courier New" panose="02070309020205020404" pitchFamily="49" charset="0"/>
              <a:buChar char="o"/>
              <a:defRPr sz="2200" b="1">
                <a:solidFill>
                  <a:srgbClr val="A1010D"/>
                </a:solidFill>
                <a:latin typeface="Source Sans Pro"/>
                <a:ea typeface="Source Sans Pro Regular"/>
                <a:cs typeface="Arial"/>
                <a:sym typeface="Source Sans Pro Regular"/>
              </a:defRPr>
            </a:pPr>
            <a:r>
              <a:rPr lang="fr-FR" sz="2000" dirty="0"/>
              <a:t>Réalisation attendue</a:t>
            </a:r>
            <a:r>
              <a:rPr lang="fr-FR" sz="2000" dirty="0">
                <a:ea typeface="Arial"/>
              </a:rPr>
              <a:t> : élaboration de POS adaptées au contexte national sur la mobilisation et le </a:t>
            </a:r>
            <a:r>
              <a:rPr lang="fr-FR" sz="2000" dirty="0" err="1">
                <a:ea typeface="Arial"/>
              </a:rPr>
              <a:t>prédéploiement</a:t>
            </a:r>
            <a:r>
              <a:rPr lang="fr-FR" sz="2000" dirty="0">
                <a:ea typeface="Arial"/>
              </a:rPr>
              <a:t> des EIR </a:t>
            </a:r>
            <a:endParaRPr lang="fr-FR" sz="800" dirty="0">
              <a:solidFill>
                <a:srgbClr val="10253F"/>
              </a:solidFill>
              <a:latin typeface="Source Sans Pro"/>
              <a:cs typeface="Arial"/>
            </a:endParaRPr>
          </a:p>
          <a:p>
            <a:pPr marL="144780" lvl="1" indent="-71755">
              <a:buNone/>
              <a:defRPr sz="2400">
                <a:solidFill>
                  <a:srgbClr val="10253F"/>
                </a:solidFill>
                <a:latin typeface="Source Sans Pro Regular"/>
                <a:ea typeface="Source Sans Pro Regular"/>
                <a:cs typeface="Source Sans Pro Regular"/>
                <a:sym typeface="Source Sans Pro Regular"/>
              </a:defRPr>
            </a:pPr>
            <a:endParaRPr sz="2200" dirty="0">
              <a:solidFill>
                <a:schemeClr val="tx1"/>
              </a:solidFill>
              <a:latin typeface="Source Sans Pro"/>
              <a:cs typeface="Arial"/>
            </a:endParaRPr>
          </a:p>
          <a:p>
            <a:pPr marL="144780" lvl="1" indent="-71755">
              <a:buNone/>
              <a:defRPr sz="2200">
                <a:solidFill>
                  <a:schemeClr val="tx1"/>
                </a:solidFill>
                <a:latin typeface="Source Sans Pro"/>
                <a:ea typeface="Source Sans Pro Regular"/>
                <a:cs typeface="Arial"/>
                <a:sym typeface="Source Sans Pro Regular"/>
              </a:defRPr>
            </a:pPr>
            <a:r>
              <a:rPr dirty="0"/>
              <a:t> </a:t>
            </a:r>
            <a:endParaRPr sz="2200" b="1" dirty="0">
              <a:solidFill>
                <a:schemeClr val="tx1"/>
              </a:solidFill>
              <a:latin typeface="Source Sans Pro"/>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47340" y="48331"/>
            <a:ext cx="11427971"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800" b="1">
                <a:solidFill>
                  <a:srgbClr val="FFFFFF"/>
                </a:solidFill>
                <a:latin typeface="Source Sans Pro Regular"/>
              </a:defRPr>
            </a:pPr>
            <a:r>
              <a:rPr sz="2400" dirty="0"/>
              <a:t>4.2 </a:t>
            </a:r>
            <a:r>
              <a:rPr sz="2400" dirty="0" err="1"/>
              <a:t>Activité</a:t>
            </a:r>
            <a:r>
              <a:rPr sz="2400" dirty="0"/>
              <a:t> de </a:t>
            </a:r>
            <a:r>
              <a:rPr sz="2400" dirty="0" err="1"/>
              <a:t>groupe</a:t>
            </a:r>
            <a:r>
              <a:rPr sz="2400" dirty="0"/>
              <a:t> : POS sur la </a:t>
            </a:r>
            <a:r>
              <a:rPr sz="2400" dirty="0" err="1"/>
              <a:t>mobilisation</a:t>
            </a:r>
            <a:r>
              <a:rPr sz="2400" dirty="0"/>
              <a:t> et le </a:t>
            </a:r>
            <a:r>
              <a:rPr sz="2400" dirty="0" err="1"/>
              <a:t>pré</a:t>
            </a:r>
            <a:r>
              <a:rPr lang="fr-FR" sz="2400" dirty="0"/>
              <a:t> </a:t>
            </a:r>
            <a:r>
              <a:rPr sz="2400" dirty="0" err="1"/>
              <a:t>déploiement</a:t>
            </a:r>
            <a:r>
              <a:rPr sz="2400" dirty="0"/>
              <a:t> des EIR</a:t>
            </a:r>
          </a:p>
        </p:txBody>
      </p:sp>
      <p:sp>
        <p:nvSpPr>
          <p:cNvPr id="2" name="Slide Number Placeholder 1">
            <a:extLst>
              <a:ext uri="{FF2B5EF4-FFF2-40B4-BE49-F238E27FC236}">
                <a16:creationId xmlns:a16="http://schemas.microsoft.com/office/drawing/2014/main" id="{7EABCD76-143B-F2D0-75B6-B052D279C3A8}"/>
              </a:ext>
            </a:extLst>
          </p:cNvPr>
          <p:cNvSpPr>
            <a:spLocks noGrp="1"/>
          </p:cNvSpPr>
          <p:nvPr>
            <p:ph type="sldNum" sz="quarter" idx="2"/>
          </p:nvPr>
        </p:nvSpPr>
        <p:spPr>
          <a:xfrm>
            <a:off x="11689568" y="6486907"/>
            <a:ext cx="500079" cy="372232"/>
          </a:xfrm>
        </p:spPr>
        <p:txBody>
          <a:bodyPr lIns="91440" tIns="45720" rIns="91440" bIns="45720" anchor="t"/>
          <a:lstStyle/>
          <a:p>
            <a:pPr algn="r"/>
            <a:fld id="{86CB4B4D-7CA3-9044-876B-883B54F8677D}" type="slidenum">
              <a:rPr lang="en-US" sz="1200">
                <a:solidFill>
                  <a:srgbClr val="7F7F7F"/>
                </a:solidFill>
              </a:rPr>
              <a:pPr algn="r"/>
              <a:t>34</a:t>
            </a:fld>
            <a:endParaRPr sz="1200">
              <a:solidFill>
                <a:srgbClr val="7F7F7F"/>
              </a:solidFill>
            </a:endParaRPr>
          </a:p>
        </p:txBody>
      </p:sp>
    </p:spTree>
    <p:extLst>
      <p:ext uri="{BB962C8B-B14F-4D97-AF65-F5344CB8AC3E}">
        <p14:creationId xmlns:p14="http://schemas.microsoft.com/office/powerpoint/2010/main" val="747291578"/>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pPr>
              <a:defRPr sz="2800" b="1" kern="1200">
                <a:solidFill>
                  <a:srgbClr val="951D19"/>
                </a:solidFill>
                <a:latin typeface="Source Sans Pro"/>
                <a:ea typeface="+mj-ea"/>
                <a:cs typeface="Arial"/>
              </a:defRPr>
            </a:pPr>
            <a:r>
              <a:rPr dirty="0" err="1"/>
              <a:t>Consignes</a:t>
            </a:r>
            <a:r>
              <a:rPr dirty="0"/>
              <a:t> pour le travail </a:t>
            </a:r>
            <a:r>
              <a:rPr dirty="0" err="1"/>
              <a:t>en</a:t>
            </a:r>
            <a:r>
              <a:rPr dirty="0"/>
              <a:t> </a:t>
            </a:r>
            <a:r>
              <a:rPr dirty="0" err="1"/>
              <a:t>groupe</a:t>
            </a:r>
            <a:r>
              <a:rPr lang="fr-FR" dirty="0"/>
              <a:t> (2)</a:t>
            </a:r>
            <a:r>
              <a:rPr dirty="0"/>
              <a:t> </a:t>
            </a:r>
            <a:endParaRPr sz="2800" b="1" kern="1200" dirty="0">
              <a:solidFill>
                <a:srgbClr val="951D19"/>
              </a:solidFill>
              <a:latin typeface="Source Sans Pro"/>
              <a:ea typeface="+mj-ea"/>
              <a:cs typeface="Arial" pitchFamily="34" charset="0"/>
            </a:endParaRPr>
          </a:p>
        </p:txBody>
      </p:sp>
      <p:sp>
        <p:nvSpPr>
          <p:cNvPr id="6" name="Espace réservé du texte 5"/>
          <p:cNvSpPr>
            <a:spLocks noGrp="1"/>
          </p:cNvSpPr>
          <p:nvPr>
            <p:ph type="body" idx="1"/>
          </p:nvPr>
        </p:nvSpPr>
        <p:spPr>
          <a:xfrm>
            <a:off x="123542" y="1273067"/>
            <a:ext cx="11457270" cy="4692816"/>
          </a:xfrm>
        </p:spPr>
        <p:txBody>
          <a:bodyPr lIns="45719" tIns="45720" rIns="45719" bIns="45720" anchor="t">
            <a:noAutofit/>
          </a:bodyPr>
          <a:lstStyle/>
          <a:p>
            <a:pPr marL="144780" lvl="1" indent="-71755">
              <a:buNone/>
              <a:defRPr sz="2200">
                <a:solidFill>
                  <a:schemeClr val="tx1"/>
                </a:solidFill>
                <a:latin typeface="Source Sans Pro"/>
                <a:ea typeface="Source Sans Pro Regular"/>
                <a:cs typeface="Arial"/>
                <a:sym typeface="Source Sans Pro Regular"/>
              </a:defRPr>
            </a:pPr>
            <a:r>
              <a:rPr lang="fr-FR" b="1" dirty="0"/>
              <a:t>Groupes 1, 2 et 3 : POS sur la mobilisation</a:t>
            </a:r>
            <a:endParaRPr lang="fr-FR" dirty="0">
              <a:solidFill>
                <a:schemeClr val="tx1"/>
              </a:solidFill>
              <a:latin typeface="Source Sans Pro"/>
            </a:endParaRPr>
          </a:p>
          <a:p>
            <a:pPr marL="762000" lvl="5" indent="-342900">
              <a:spcBef>
                <a:spcPts val="500"/>
              </a:spcBef>
              <a:buClr>
                <a:schemeClr val="accent3"/>
              </a:buClr>
              <a:buFont typeface="Courier New"/>
              <a:buChar char="o"/>
              <a:defRPr sz="2200">
                <a:latin typeface="Source Sans Pro" panose="020B0503030403020204" pitchFamily="34" charset="0"/>
                <a:ea typeface="Source Sans Pro Regular"/>
                <a:cs typeface="Source Sans Pro Regular"/>
                <a:sym typeface="Source Sans Pro Regular"/>
              </a:defRPr>
            </a:pPr>
            <a:r>
              <a:rPr lang="fr-FR" dirty="0"/>
              <a:t>Critères de mobilisation des EIR</a:t>
            </a:r>
          </a:p>
          <a:p>
            <a:pPr marL="762000" lvl="5" indent="-342900">
              <a:spcBef>
                <a:spcPts val="500"/>
              </a:spcBef>
              <a:buClr>
                <a:schemeClr val="accent3"/>
              </a:buClr>
              <a:buFont typeface="Courier New"/>
              <a:buChar char="o"/>
              <a:defRPr sz="2200">
                <a:latin typeface="Source Sans Pro" panose="020B0503030403020204" pitchFamily="34" charset="0"/>
                <a:ea typeface="Source Sans Pro Regular"/>
                <a:cs typeface="Source Sans Pro Regular"/>
                <a:sym typeface="Source Sans Pro Regular"/>
              </a:defRPr>
            </a:pPr>
            <a:r>
              <a:rPr lang="fr-FR" dirty="0"/>
              <a:t>Processus d’autorisation permettant de mobiliser les EIR </a:t>
            </a:r>
          </a:p>
          <a:p>
            <a:pPr marL="762000" lvl="5" indent="-342900">
              <a:spcBef>
                <a:spcPts val="500"/>
              </a:spcBef>
              <a:buClr>
                <a:schemeClr val="accent3"/>
              </a:buClr>
              <a:buFont typeface="Courier New"/>
              <a:buChar char="o"/>
              <a:defRPr sz="2200">
                <a:latin typeface="Source Sans Pro" panose="020B0503030403020204" pitchFamily="34" charset="0"/>
                <a:ea typeface="Source Sans Pro Regular"/>
                <a:cs typeface="Source Sans Pro Regular"/>
                <a:sym typeface="Source Sans Pro Regular"/>
              </a:defRPr>
            </a:pPr>
            <a:r>
              <a:rPr lang="fr-FR" dirty="0"/>
              <a:t>Processus d’accélération de la prise de décision</a:t>
            </a:r>
          </a:p>
          <a:p>
            <a:pPr marL="762000" lvl="5" indent="-342900">
              <a:spcBef>
                <a:spcPts val="500"/>
              </a:spcBef>
              <a:buClr>
                <a:schemeClr val="accent3"/>
              </a:buClr>
              <a:buFont typeface="Courier New"/>
              <a:buChar char="o"/>
              <a:defRPr sz="2200">
                <a:latin typeface="Source Sans Pro" panose="020B0503030403020204" pitchFamily="34" charset="0"/>
                <a:ea typeface="Source Sans Pro Regular"/>
                <a:cs typeface="Source Sans Pro Regular"/>
                <a:sym typeface="Source Sans Pro Regular"/>
              </a:defRPr>
            </a:pPr>
            <a:r>
              <a:rPr lang="fr-FR" dirty="0"/>
              <a:t>Composition et structure des équipes/critères d’inclusion d’un responsable de la sécurité</a:t>
            </a:r>
          </a:p>
          <a:p>
            <a:pPr marL="0" lvl="4" indent="0">
              <a:spcBef>
                <a:spcPts val="500"/>
              </a:spcBef>
              <a:buNone/>
              <a:defRPr sz="2200" b="1">
                <a:solidFill>
                  <a:schemeClr val="tx1"/>
                </a:solidFill>
                <a:latin typeface="Segoe UI"/>
                <a:ea typeface="Source Sans Pro Regular"/>
                <a:cs typeface="Segoe UI"/>
                <a:sym typeface="Source Sans Pro Regular"/>
              </a:defRPr>
            </a:pPr>
            <a:endParaRPr lang="fr-FR" dirty="0"/>
          </a:p>
          <a:p>
            <a:pPr marL="0" lvl="4" indent="0">
              <a:spcBef>
                <a:spcPts val="500"/>
              </a:spcBef>
              <a:buNone/>
              <a:defRPr sz="2200" b="1">
                <a:solidFill>
                  <a:schemeClr val="tx1"/>
                </a:solidFill>
                <a:latin typeface="Segoe UI"/>
                <a:ea typeface="Source Sans Pro Regular"/>
                <a:cs typeface="Segoe UI"/>
                <a:sym typeface="Source Sans Pro Regular"/>
              </a:defRPr>
            </a:pPr>
            <a:r>
              <a:rPr dirty="0" err="1"/>
              <a:t>Groupes</a:t>
            </a:r>
            <a:r>
              <a:rPr dirty="0"/>
              <a:t> 4, 5 et 6 : POS sur le </a:t>
            </a:r>
            <a:r>
              <a:rPr dirty="0" err="1"/>
              <a:t>pré</a:t>
            </a:r>
            <a:r>
              <a:rPr lang="fr-FR" dirty="0"/>
              <a:t> </a:t>
            </a:r>
            <a:r>
              <a:rPr dirty="0" err="1"/>
              <a:t>déploiement</a:t>
            </a:r>
            <a:endParaRPr sz="2200" dirty="0">
              <a:solidFill>
                <a:schemeClr val="tx1"/>
              </a:solidFill>
              <a:latin typeface="Segoe UI"/>
              <a:cs typeface="Segoe UI"/>
            </a:endParaRPr>
          </a:p>
          <a:p>
            <a:pPr marL="762000" lvl="5" indent="-342900">
              <a:spcBef>
                <a:spcPts val="500"/>
              </a:spcBef>
              <a:buClr>
                <a:srgbClr val="65A000"/>
              </a:buClr>
              <a:buFont typeface="Courier New"/>
              <a:buChar char="o"/>
              <a:defRPr sz="2200">
                <a:solidFill>
                  <a:schemeClr val="tx1"/>
                </a:solidFill>
                <a:latin typeface="Arial"/>
                <a:ea typeface="Source Sans Pro Regular"/>
                <a:cs typeface="Arial"/>
                <a:sym typeface="Source Sans Pro Regular"/>
              </a:defRPr>
            </a:pPr>
            <a:r>
              <a:rPr sz="2200" dirty="0">
                <a:latin typeface="Source Sans Pro"/>
              </a:rPr>
              <a:t>Processus de </a:t>
            </a:r>
            <a:r>
              <a:rPr sz="2200" dirty="0" err="1">
                <a:latin typeface="Source Sans Pro"/>
              </a:rPr>
              <a:t>prédéploiement</a:t>
            </a:r>
            <a:r>
              <a:rPr sz="2200" dirty="0">
                <a:latin typeface="Source Sans Pro"/>
              </a:rPr>
              <a:t> : équipe, aspects financiers, </a:t>
            </a:r>
            <a:r>
              <a:rPr sz="2200" dirty="0" err="1">
                <a:latin typeface="Source Sans Pro"/>
              </a:rPr>
              <a:t>logistiques</a:t>
            </a:r>
            <a:r>
              <a:rPr sz="2200" dirty="0">
                <a:latin typeface="Source Sans Pro"/>
              </a:rPr>
              <a:t> et </a:t>
            </a:r>
            <a:r>
              <a:rPr sz="2200" dirty="0" err="1">
                <a:latin typeface="Source Sans Pro"/>
              </a:rPr>
              <a:t>administratifs</a:t>
            </a:r>
            <a:endParaRPr sz="2200" dirty="0">
              <a:latin typeface="Source Sans Pro"/>
            </a:endParaRPr>
          </a:p>
          <a:p>
            <a:pPr marL="762000" lvl="5" indent="-342900">
              <a:spcBef>
                <a:spcPts val="500"/>
              </a:spcBef>
              <a:buClr>
                <a:srgbClr val="65A000"/>
              </a:buClr>
              <a:buFont typeface="Courier New"/>
              <a:buChar char="o"/>
              <a:defRPr sz="2200">
                <a:solidFill>
                  <a:schemeClr val="tx1"/>
                </a:solidFill>
                <a:latin typeface="Arial"/>
                <a:ea typeface="Source Sans Pro Regular"/>
                <a:cs typeface="Arial"/>
                <a:sym typeface="Source Sans Pro Regular"/>
              </a:defRPr>
            </a:pPr>
            <a:r>
              <a:rPr sz="2200" dirty="0">
                <a:latin typeface="Source Sans Pro"/>
              </a:rPr>
              <a:t>Identification du </a:t>
            </a:r>
            <a:r>
              <a:rPr sz="2200" dirty="0" err="1">
                <a:latin typeface="Source Sans Pro"/>
              </a:rPr>
              <a:t>contenu</a:t>
            </a:r>
            <a:r>
              <a:rPr sz="2200" dirty="0">
                <a:latin typeface="Source Sans Pro"/>
              </a:rPr>
              <a:t>, du format et des </a:t>
            </a:r>
            <a:r>
              <a:rPr sz="2200" dirty="0" err="1">
                <a:latin typeface="Source Sans Pro"/>
              </a:rPr>
              <a:t>personnes</a:t>
            </a:r>
            <a:r>
              <a:rPr sz="2200" dirty="0">
                <a:latin typeface="Source Sans Pro"/>
              </a:rPr>
              <a:t> </a:t>
            </a:r>
            <a:r>
              <a:rPr sz="2200" dirty="0" err="1">
                <a:latin typeface="Source Sans Pro"/>
              </a:rPr>
              <a:t>responsables</a:t>
            </a:r>
            <a:r>
              <a:rPr sz="2200" dirty="0">
                <a:latin typeface="Source Sans Pro"/>
              </a:rPr>
              <a:t> des séances </a:t>
            </a:r>
            <a:r>
              <a:rPr sz="2200" dirty="0" err="1">
                <a:latin typeface="Source Sans Pro"/>
              </a:rPr>
              <a:t>d’information</a:t>
            </a:r>
            <a:r>
              <a:rPr sz="2200" dirty="0">
                <a:latin typeface="Source Sans Pro"/>
              </a:rPr>
              <a:t> </a:t>
            </a:r>
            <a:r>
              <a:rPr sz="2200" dirty="0" err="1">
                <a:latin typeface="Source Sans Pro"/>
              </a:rPr>
              <a:t>préalables</a:t>
            </a:r>
            <a:r>
              <a:rPr sz="2200" dirty="0">
                <a:latin typeface="Source Sans Pro"/>
              </a:rPr>
              <a:t> au </a:t>
            </a:r>
            <a:r>
              <a:rPr sz="2200" dirty="0" err="1">
                <a:latin typeface="Source Sans Pro"/>
              </a:rPr>
              <a:t>déploiement</a:t>
            </a:r>
            <a:r>
              <a:rPr sz="2200" dirty="0">
                <a:latin typeface="Source Sans Pro"/>
              </a:rPr>
              <a:t> </a:t>
            </a:r>
          </a:p>
          <a:p>
            <a:pPr marL="762000" lvl="5" indent="-342900">
              <a:spcBef>
                <a:spcPts val="500"/>
              </a:spcBef>
              <a:buClr>
                <a:srgbClr val="65A000"/>
              </a:buClr>
              <a:buFont typeface="Courier New"/>
              <a:buChar char="o"/>
              <a:defRPr sz="2200">
                <a:solidFill>
                  <a:schemeClr val="tx1"/>
                </a:solidFill>
                <a:latin typeface="Arial"/>
                <a:ea typeface="Source Sans Pro Regular"/>
                <a:cs typeface="Arial"/>
                <a:sym typeface="Source Sans Pro Regular"/>
              </a:defRPr>
            </a:pPr>
            <a:r>
              <a:rPr sz="2200" dirty="0" err="1">
                <a:latin typeface="Source Sans Pro"/>
              </a:rPr>
              <a:t>Répartition</a:t>
            </a:r>
            <a:r>
              <a:rPr sz="2200" dirty="0">
                <a:latin typeface="Source Sans Pro"/>
              </a:rPr>
              <a:t> des </a:t>
            </a:r>
            <a:r>
              <a:rPr sz="2200" dirty="0" err="1">
                <a:latin typeface="Source Sans Pro"/>
              </a:rPr>
              <a:t>rôles</a:t>
            </a:r>
            <a:r>
              <a:rPr sz="2200" dirty="0">
                <a:latin typeface="Source Sans Pro"/>
              </a:rPr>
              <a:t> pour </a:t>
            </a:r>
            <a:r>
              <a:rPr sz="2200" dirty="0" err="1">
                <a:latin typeface="Source Sans Pro"/>
              </a:rPr>
              <a:t>l’animation</a:t>
            </a:r>
            <a:r>
              <a:rPr sz="2200" dirty="0">
                <a:latin typeface="Source Sans Pro"/>
              </a:rPr>
              <a:t> des formations </a:t>
            </a:r>
            <a:r>
              <a:rPr sz="2200" dirty="0" err="1">
                <a:latin typeface="Source Sans Pro"/>
              </a:rPr>
              <a:t>en</a:t>
            </a:r>
            <a:r>
              <a:rPr sz="2200" dirty="0">
                <a:latin typeface="Source Sans Pro"/>
              </a:rPr>
              <a:t> temps voulu, la gestion de la </a:t>
            </a:r>
            <a:r>
              <a:rPr sz="2200" dirty="0" err="1">
                <a:latin typeface="Source Sans Pro"/>
              </a:rPr>
              <a:t>liste</a:t>
            </a:r>
            <a:r>
              <a:rPr sz="2200" dirty="0">
                <a:latin typeface="Source Sans Pro"/>
              </a:rPr>
              <a:t> des </a:t>
            </a:r>
            <a:r>
              <a:rPr sz="2200" dirty="0" err="1">
                <a:latin typeface="Source Sans Pro"/>
              </a:rPr>
              <a:t>membres</a:t>
            </a:r>
            <a:r>
              <a:rPr sz="2200" dirty="0">
                <a:latin typeface="Source Sans Pro"/>
              </a:rPr>
              <a:t> de </a:t>
            </a:r>
            <a:r>
              <a:rPr sz="2200" dirty="0" err="1">
                <a:latin typeface="Source Sans Pro"/>
              </a:rPr>
              <a:t>réserve</a:t>
            </a:r>
            <a:r>
              <a:rPr sz="2200" dirty="0">
                <a:latin typeface="Source Sans Pro"/>
              </a:rPr>
              <a:t> et la distribution du matériel </a:t>
            </a:r>
          </a:p>
          <a:p>
            <a:pPr marL="762000" lvl="5" indent="-342900">
              <a:spcBef>
                <a:spcPts val="500"/>
              </a:spcBef>
              <a:buClr>
                <a:srgbClr val="65A000"/>
              </a:buClr>
              <a:buFont typeface="Courier New"/>
              <a:buChar char="o"/>
              <a:defRPr sz="2200">
                <a:solidFill>
                  <a:schemeClr val="tx1"/>
                </a:solidFill>
                <a:latin typeface="Arial"/>
                <a:ea typeface="Source Sans Pro Regular"/>
                <a:cs typeface="Arial"/>
                <a:sym typeface="Source Sans Pro Regular"/>
              </a:defRPr>
            </a:pPr>
            <a:r>
              <a:rPr sz="2200" dirty="0" err="1">
                <a:latin typeface="Source Sans Pro"/>
              </a:rPr>
              <a:t>Disponibilité</a:t>
            </a:r>
            <a:r>
              <a:rPr sz="2200" dirty="0">
                <a:latin typeface="Source Sans Pro"/>
              </a:rPr>
              <a:t>, distribution et </a:t>
            </a:r>
            <a:r>
              <a:rPr sz="2200" dirty="0" err="1">
                <a:latin typeface="Source Sans Pro"/>
              </a:rPr>
              <a:t>financement</a:t>
            </a:r>
            <a:r>
              <a:rPr sz="2200" dirty="0">
                <a:latin typeface="Source Sans Pro"/>
              </a:rPr>
              <a:t> des </a:t>
            </a:r>
            <a:r>
              <a:rPr sz="2200" dirty="0" err="1">
                <a:latin typeface="Source Sans Pro"/>
              </a:rPr>
              <a:t>équipements</a:t>
            </a:r>
            <a:r>
              <a:rPr sz="2200" dirty="0">
                <a:latin typeface="Source Sans Pro"/>
              </a:rPr>
              <a:t> et du matériel pour les EIR </a:t>
            </a:r>
          </a:p>
          <a:p>
            <a:pPr marL="419100" lvl="5" indent="0">
              <a:spcBef>
                <a:spcPts val="500"/>
              </a:spcBef>
              <a:buNone/>
              <a:defRPr sz="2400">
                <a:solidFill>
                  <a:srgbClr val="10253F"/>
                </a:solidFill>
                <a:latin typeface="Source Sans Pro Regular"/>
                <a:ea typeface="Source Sans Pro Regular"/>
                <a:cs typeface="Source Sans Pro Regular"/>
                <a:sym typeface="Source Sans Pro Regular"/>
              </a:defRPr>
            </a:pPr>
            <a:endParaRPr sz="2200" dirty="0">
              <a:solidFill>
                <a:schemeClr val="tx1"/>
              </a:solidFill>
              <a:latin typeface="Arial"/>
              <a:cs typeface="Arial"/>
            </a:endParaRPr>
          </a:p>
          <a:p>
            <a:pPr marL="34925" lvl="2" indent="0">
              <a:spcBef>
                <a:spcPts val="500"/>
              </a:spcBef>
              <a:buNone/>
              <a:defRPr sz="2400">
                <a:solidFill>
                  <a:srgbClr val="10253F"/>
                </a:solidFill>
                <a:latin typeface="Source Sans Pro Regular"/>
                <a:ea typeface="Source Sans Pro Regular"/>
                <a:cs typeface="Source Sans Pro Regular"/>
                <a:sym typeface="Source Sans Pro Regular"/>
              </a:defRPr>
            </a:pPr>
            <a:endParaRPr sz="2200" b="1" dirty="0">
              <a:solidFill>
                <a:srgbClr val="A1010D"/>
              </a:solidFill>
              <a:latin typeface="Source Sans Pro"/>
              <a:cs typeface="Arial"/>
            </a:endParaRPr>
          </a:p>
          <a:p>
            <a:pPr marL="34925" lvl="2" indent="0">
              <a:spcBef>
                <a:spcPts val="500"/>
              </a:spcBef>
              <a:buNone/>
              <a:defRPr sz="2400">
                <a:solidFill>
                  <a:srgbClr val="10253F"/>
                </a:solidFill>
                <a:latin typeface="Source Sans Pro Regular"/>
                <a:ea typeface="Source Sans Pro Regular"/>
                <a:cs typeface="Source Sans Pro Regular"/>
                <a:sym typeface="Source Sans Pro Regular"/>
              </a:defRPr>
            </a:pPr>
            <a:endParaRPr sz="2200" b="1" dirty="0">
              <a:solidFill>
                <a:srgbClr val="A1010D"/>
              </a:solidFill>
              <a:latin typeface="Source Sans Pro"/>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dirty="0">
              <a:solidFill>
                <a:schemeClr val="tx1"/>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47340" y="48331"/>
            <a:ext cx="11427971"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800" b="1">
                <a:solidFill>
                  <a:srgbClr val="FFFFFF"/>
                </a:solidFill>
                <a:latin typeface="Source Sans Pro Regular"/>
              </a:defRPr>
            </a:pPr>
            <a:r>
              <a:rPr sz="2400" dirty="0"/>
              <a:t>4.2 </a:t>
            </a:r>
            <a:r>
              <a:rPr sz="2400" dirty="0" err="1"/>
              <a:t>Activité</a:t>
            </a:r>
            <a:r>
              <a:rPr sz="2400" dirty="0"/>
              <a:t> de </a:t>
            </a:r>
            <a:r>
              <a:rPr sz="2400" dirty="0" err="1"/>
              <a:t>groupe</a:t>
            </a:r>
            <a:r>
              <a:rPr sz="2400" dirty="0"/>
              <a:t> : POS sur la </a:t>
            </a:r>
            <a:r>
              <a:rPr sz="2400" dirty="0" err="1"/>
              <a:t>mobilisation</a:t>
            </a:r>
            <a:r>
              <a:rPr sz="2400" dirty="0"/>
              <a:t> et le </a:t>
            </a:r>
            <a:r>
              <a:rPr sz="2400" dirty="0" err="1"/>
              <a:t>pré</a:t>
            </a:r>
            <a:r>
              <a:rPr lang="fr-FR" sz="2400" dirty="0"/>
              <a:t> </a:t>
            </a:r>
            <a:r>
              <a:rPr sz="2400" dirty="0" err="1"/>
              <a:t>déploiement</a:t>
            </a:r>
            <a:r>
              <a:rPr sz="2400" dirty="0"/>
              <a:t> des EIR</a:t>
            </a:r>
          </a:p>
        </p:txBody>
      </p:sp>
      <p:sp>
        <p:nvSpPr>
          <p:cNvPr id="2" name="Slide Number Placeholder 1">
            <a:extLst>
              <a:ext uri="{FF2B5EF4-FFF2-40B4-BE49-F238E27FC236}">
                <a16:creationId xmlns:a16="http://schemas.microsoft.com/office/drawing/2014/main" id="{7EABCD76-143B-F2D0-75B6-B052D279C3A8}"/>
              </a:ext>
            </a:extLst>
          </p:cNvPr>
          <p:cNvSpPr>
            <a:spLocks noGrp="1"/>
          </p:cNvSpPr>
          <p:nvPr>
            <p:ph type="sldNum" sz="quarter" idx="2"/>
          </p:nvPr>
        </p:nvSpPr>
        <p:spPr>
          <a:xfrm>
            <a:off x="11689568" y="6486907"/>
            <a:ext cx="500079" cy="372232"/>
          </a:xfrm>
        </p:spPr>
        <p:txBody>
          <a:bodyPr lIns="91440" tIns="45720" rIns="91440" bIns="45720" anchor="t"/>
          <a:lstStyle/>
          <a:p>
            <a:pPr algn="r"/>
            <a:fld id="{86CB4B4D-7CA3-9044-876B-883B54F8677D}" type="slidenum">
              <a:rPr lang="en-US" sz="1200">
                <a:solidFill>
                  <a:srgbClr val="7F7F7F"/>
                </a:solidFill>
              </a:rPr>
              <a:pPr algn="r"/>
              <a:t>35</a:t>
            </a:fld>
            <a:endParaRPr sz="1200">
              <a:solidFill>
                <a:srgbClr val="7F7F7F"/>
              </a:solidFill>
            </a:endParaRPr>
          </a:p>
        </p:txBody>
      </p:sp>
    </p:spTree>
    <p:extLst>
      <p:ext uri="{BB962C8B-B14F-4D97-AF65-F5344CB8AC3E}">
        <p14:creationId xmlns:p14="http://schemas.microsoft.com/office/powerpoint/2010/main" val="3435413609"/>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71167" y="734609"/>
            <a:ext cx="9965134" cy="646114"/>
          </a:xfrm>
        </p:spPr>
        <p:txBody>
          <a:bodyPr lIns="45719" tIns="45720" rIns="45719" bIns="45720" anchor="ctr">
            <a:noAutofit/>
          </a:bodyPr>
          <a:lstStyle/>
          <a:p>
            <a:r>
              <a:rPr lang="fr-FR" sz="2400" b="1" kern="1200" dirty="0">
                <a:solidFill>
                  <a:srgbClr val="65A000"/>
                </a:solidFill>
                <a:latin typeface="Source Sans Pro"/>
                <a:ea typeface="+mj-ea"/>
                <a:cs typeface="Arial" pitchFamily="34" charset="0"/>
              </a:rPr>
              <a:t>Activité facultative supplémentaire : Activer ou non l'EIR ?</a:t>
            </a:r>
            <a:endParaRPr sz="2400" b="1" kern="1200" dirty="0">
              <a:solidFill>
                <a:srgbClr val="65A000"/>
              </a:solidFill>
              <a:latin typeface="Source Sans Pro"/>
              <a:ea typeface="+mj-ea"/>
              <a:cs typeface="Arial" pitchFamily="34" charset="0"/>
            </a:endParaRPr>
          </a:p>
        </p:txBody>
      </p:sp>
      <p:sp>
        <p:nvSpPr>
          <p:cNvPr id="6" name="Espace réservé du texte 5"/>
          <p:cNvSpPr>
            <a:spLocks noGrp="1"/>
          </p:cNvSpPr>
          <p:nvPr>
            <p:ph type="body" idx="1"/>
          </p:nvPr>
        </p:nvSpPr>
        <p:spPr>
          <a:xfrm>
            <a:off x="740228" y="2011754"/>
            <a:ext cx="10461172" cy="4654071"/>
          </a:xfrm>
        </p:spPr>
        <p:txBody>
          <a:bodyPr lIns="45719" tIns="45720" rIns="45719" bIns="45720" anchor="t">
            <a:noAutofit/>
          </a:bodyPr>
          <a:lstStyle/>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solidFill>
                  <a:schemeClr val="tx1"/>
                </a:solidFill>
                <a:cs typeface="Arial"/>
              </a:rPr>
              <a:t>Des scénarios vous seront proposés.</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solidFill>
                  <a:schemeClr val="tx1"/>
                </a:solidFill>
                <a:cs typeface="Arial"/>
              </a:rPr>
              <a:t>À l'aide de critères de prise de décision pour l'activation du EIR, déterminez s'il faut ou non activer l’EIR.</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solidFill>
                  <a:schemeClr val="tx1"/>
                </a:solidFill>
                <a:cs typeface="Arial"/>
              </a:rPr>
              <a:t>Vous pouvez également créer un organigramme montrant comment vous avez pris votre décision.</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solidFill>
                  <a:schemeClr val="tx1"/>
                </a:solidFill>
                <a:cs typeface="Arial"/>
              </a:rPr>
              <a:t>Chaque groupe désignera un rapporteur qui présentera en plénière les résultats du travail/de la discussion de groupe.</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lang="fr-FR" dirty="0">
              <a:solidFill>
                <a:schemeClr val="tx1"/>
              </a:solidFill>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solidFill>
                  <a:schemeClr val="tx1"/>
                </a:solidFill>
                <a:cs typeface="Arial"/>
              </a:rPr>
              <a:t>Durée : 45 minutes de travail en groupe ; 15 minutes de présentations</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b="1" dirty="0">
                <a:solidFill>
                  <a:srgbClr val="C00000"/>
                </a:solidFill>
                <a:cs typeface="Arial"/>
              </a:rPr>
              <a:t>Résultat : décision prise quant à l'activation ou non de l’EIR</a:t>
            </a:r>
            <a:endParaRPr b="1" dirty="0">
              <a:solidFill>
                <a:srgbClr val="C00000"/>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47340" y="48331"/>
            <a:ext cx="11427971"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sz="2400" b="1" dirty="0">
                <a:solidFill>
                  <a:srgbClr val="FFFFFF"/>
                </a:solidFill>
                <a:latin typeface="Source Sans Pro Regular"/>
              </a:rPr>
              <a:t>4.2</a:t>
            </a:r>
            <a:r>
              <a:rPr lang="fr-FR" sz="2400" b="1" dirty="0">
                <a:solidFill>
                  <a:srgbClr val="FFFFFF"/>
                </a:solidFill>
                <a:latin typeface="Source Sans Pro Regular"/>
              </a:rPr>
              <a:t> Activité de groupe : Activation de l'EIR et POS de pré-déploiement</a:t>
            </a:r>
            <a:endParaRPr sz="2400" b="1" dirty="0">
              <a:solidFill>
                <a:srgbClr val="FFFFFF"/>
              </a:solidFill>
              <a:latin typeface="Source Sans Pro Regular"/>
            </a:endParaRPr>
          </a:p>
        </p:txBody>
      </p:sp>
      <p:sp>
        <p:nvSpPr>
          <p:cNvPr id="2" name="Slide Number Placeholder 1">
            <a:extLst>
              <a:ext uri="{FF2B5EF4-FFF2-40B4-BE49-F238E27FC236}">
                <a16:creationId xmlns:a16="http://schemas.microsoft.com/office/drawing/2014/main" id="{7EABCD76-143B-F2D0-75B6-B052D279C3A8}"/>
              </a:ext>
            </a:extLst>
          </p:cNvPr>
          <p:cNvSpPr>
            <a:spLocks noGrp="1"/>
          </p:cNvSpPr>
          <p:nvPr>
            <p:ph type="sldNum" sz="quarter" idx="2"/>
          </p:nvPr>
        </p:nvSpPr>
        <p:spPr>
          <a:xfrm>
            <a:off x="11689568" y="6486907"/>
            <a:ext cx="500079" cy="372232"/>
          </a:xfrm>
        </p:spPr>
        <p:txBody>
          <a:bodyPr lIns="91440" tIns="45720" rIns="91440" bIns="45720" anchor="t"/>
          <a:lstStyle/>
          <a:p>
            <a:pPr algn="r"/>
            <a:fld id="{86CB4B4D-7CA3-9044-876B-883B54F8677D}" type="slidenum">
              <a:rPr sz="1200">
                <a:solidFill>
                  <a:srgbClr val="7F7F7F"/>
                </a:solidFill>
              </a:rPr>
              <a:pPr algn="r"/>
              <a:t>36</a:t>
            </a:fld>
            <a:endParaRPr sz="1200">
              <a:solidFill>
                <a:srgbClr val="7F7F7F"/>
              </a:solidFill>
            </a:endParaRPr>
          </a:p>
        </p:txBody>
      </p:sp>
      <p:sp>
        <p:nvSpPr>
          <p:cNvPr id="5" name="Titre 1">
            <a:extLst>
              <a:ext uri="{FF2B5EF4-FFF2-40B4-BE49-F238E27FC236}">
                <a16:creationId xmlns:a16="http://schemas.microsoft.com/office/drawing/2014/main" id="{BC3B0989-B805-64C2-1EB5-9C2D40488340}"/>
              </a:ext>
            </a:extLst>
          </p:cNvPr>
          <p:cNvSpPr txBox="1">
            <a:spLocks/>
          </p:cNvSpPr>
          <p:nvPr/>
        </p:nvSpPr>
        <p:spPr>
          <a:xfrm>
            <a:off x="192598" y="1256102"/>
            <a:ext cx="9965134" cy="6461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pPr hangingPunct="1"/>
            <a:r>
              <a:rPr sz="2800" b="1" kern="1200" dirty="0">
                <a:solidFill>
                  <a:srgbClr val="951D19"/>
                </a:solidFill>
                <a:latin typeface="Source Sans Pro"/>
                <a:ea typeface="+mj-ea"/>
                <a:cs typeface="Arial"/>
              </a:rPr>
              <a:t>Instructions</a:t>
            </a:r>
            <a:r>
              <a:rPr lang="fr-FR" sz="2800" b="1" kern="1200" dirty="0">
                <a:solidFill>
                  <a:srgbClr val="951D19"/>
                </a:solidFill>
                <a:latin typeface="Source Sans Pro"/>
                <a:ea typeface="+mj-ea"/>
                <a:cs typeface="Arial"/>
              </a:rPr>
              <a:t> pour le travail de groupe</a:t>
            </a:r>
            <a:endParaRPr sz="2800" b="1" kern="1200" dirty="0">
              <a:solidFill>
                <a:srgbClr val="65A000"/>
              </a:solidFill>
              <a:latin typeface="Source Sans Pro"/>
              <a:cs typeface="Arial" pitchFamily="34" charset="0"/>
            </a:endParaRPr>
          </a:p>
        </p:txBody>
      </p:sp>
    </p:spTree>
    <p:extLst>
      <p:ext uri="{BB962C8B-B14F-4D97-AF65-F5344CB8AC3E}">
        <p14:creationId xmlns:p14="http://schemas.microsoft.com/office/powerpoint/2010/main" val="336077262"/>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71167" y="734609"/>
            <a:ext cx="9965134" cy="646114"/>
          </a:xfrm>
        </p:spPr>
        <p:txBody>
          <a:bodyPr lIns="45719" tIns="45720" rIns="45719" bIns="45720" anchor="ctr">
            <a:noAutofit/>
          </a:bodyPr>
          <a:lstStyle/>
          <a:p>
            <a:r>
              <a:rPr lang="fr-FR" sz="2400" b="1" kern="1200" dirty="0">
                <a:solidFill>
                  <a:srgbClr val="65A000"/>
                </a:solidFill>
                <a:latin typeface="Source Sans Pro"/>
                <a:ea typeface="+mj-ea"/>
                <a:cs typeface="Arial" pitchFamily="34" charset="0"/>
              </a:rPr>
              <a:t>Activité facultative supplémentaire : Activer ou non l'EIR ?</a:t>
            </a:r>
            <a:endParaRPr sz="2400" b="1" kern="1200" dirty="0">
              <a:solidFill>
                <a:srgbClr val="65A000"/>
              </a:solidFill>
              <a:latin typeface="Source Sans Pro"/>
              <a:ea typeface="+mj-ea"/>
              <a:cs typeface="Arial" pitchFamily="34" charset="0"/>
            </a:endParaRPr>
          </a:p>
        </p:txBody>
      </p:sp>
      <p:sp>
        <p:nvSpPr>
          <p:cNvPr id="6" name="Espace réservé du texte 5"/>
          <p:cNvSpPr>
            <a:spLocks noGrp="1"/>
          </p:cNvSpPr>
          <p:nvPr>
            <p:ph type="body" idx="1"/>
          </p:nvPr>
        </p:nvSpPr>
        <p:spPr>
          <a:xfrm>
            <a:off x="323509" y="2011755"/>
            <a:ext cx="10461172" cy="4475477"/>
          </a:xfrm>
        </p:spPr>
        <p:txBody>
          <a:bodyPr lIns="45719" tIns="45720" rIns="45719" bIns="45720" anchor="t">
            <a:noAutofit/>
          </a:bodyPr>
          <a:lstStyle/>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sz="2200" dirty="0">
                <a:solidFill>
                  <a:schemeClr val="tx1"/>
                </a:solidFill>
                <a:latin typeface="Source Sans Pro"/>
                <a:cs typeface="Arial"/>
              </a:rPr>
              <a:t>C’est la saison de la grippe et un journal a publié qu’il y a plus de cas de grippe saisonnière et de décès que d’habitude, et que le taux d’occupation des lits de réanimation dépasse 95 %. Vous contactez le responsable de la surveillance épidémiologique qui vous confirme que le nombre de cas et de décès est même inférieur aux seuils enregistrés à chaque saison et vous envoie le rapport de surveillance qui confirme que le virus de la grippe de type B circule pratiquement seul pendant cette saison. Vous contactez le directeur de l’hôpital provincial qui vous confirme que seulement 8 % des lits de réanimation sont occupés par des patients, dont un seul est âgé de 98 ans en détresse respiratoire due à des métastases pulmonaires.</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lang="fr-FR" sz="2200" dirty="0">
              <a:solidFill>
                <a:schemeClr val="tx1"/>
              </a:solidFill>
              <a:latin typeface="Source Sans Pro"/>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sz="2200" b="1" dirty="0">
                <a:solidFill>
                  <a:srgbClr val="C00000"/>
                </a:solidFill>
                <a:latin typeface="Source Sans Pro"/>
                <a:cs typeface="Arial"/>
              </a:rPr>
              <a:t>Allez-vous activer l’EIR ?</a:t>
            </a:r>
            <a:endParaRPr sz="2200" b="1" dirty="0">
              <a:solidFill>
                <a:srgbClr val="C00000"/>
              </a:solidFill>
              <a:latin typeface="Source Sans Pro"/>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dirty="0">
              <a:solidFill>
                <a:schemeClr val="tx1"/>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47340" y="48331"/>
            <a:ext cx="11427971"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fr-FR" sz="2400" b="1" dirty="0">
                <a:solidFill>
                  <a:srgbClr val="FFFFFF"/>
                </a:solidFill>
                <a:latin typeface="Source Sans Pro Regular"/>
              </a:rPr>
              <a:t>4.2 Activité de groupe : Activation de l'EIR et POS de pré-déploiement</a:t>
            </a:r>
          </a:p>
          <a:p>
            <a:endParaRPr sz="2400" b="1" dirty="0">
              <a:solidFill>
                <a:srgbClr val="FFFFFF"/>
              </a:solidFill>
              <a:latin typeface="Source Sans Pro Regular"/>
            </a:endParaRPr>
          </a:p>
        </p:txBody>
      </p:sp>
      <p:sp>
        <p:nvSpPr>
          <p:cNvPr id="2" name="Slide Number Placeholder 1">
            <a:extLst>
              <a:ext uri="{FF2B5EF4-FFF2-40B4-BE49-F238E27FC236}">
                <a16:creationId xmlns:a16="http://schemas.microsoft.com/office/drawing/2014/main" id="{7EABCD76-143B-F2D0-75B6-B052D279C3A8}"/>
              </a:ext>
            </a:extLst>
          </p:cNvPr>
          <p:cNvSpPr>
            <a:spLocks noGrp="1"/>
          </p:cNvSpPr>
          <p:nvPr>
            <p:ph type="sldNum" sz="quarter" idx="2"/>
          </p:nvPr>
        </p:nvSpPr>
        <p:spPr>
          <a:xfrm>
            <a:off x="11689568" y="6486907"/>
            <a:ext cx="500079" cy="372232"/>
          </a:xfrm>
        </p:spPr>
        <p:txBody>
          <a:bodyPr lIns="91440" tIns="45720" rIns="91440" bIns="45720" anchor="t"/>
          <a:lstStyle/>
          <a:p>
            <a:pPr algn="r"/>
            <a:fld id="{86CB4B4D-7CA3-9044-876B-883B54F8677D}" type="slidenum">
              <a:rPr sz="1200">
                <a:solidFill>
                  <a:srgbClr val="7F7F7F"/>
                </a:solidFill>
              </a:rPr>
              <a:pPr algn="r"/>
              <a:t>37</a:t>
            </a:fld>
            <a:endParaRPr sz="1200">
              <a:solidFill>
                <a:srgbClr val="7F7F7F"/>
              </a:solidFill>
            </a:endParaRPr>
          </a:p>
        </p:txBody>
      </p:sp>
      <p:sp>
        <p:nvSpPr>
          <p:cNvPr id="5" name="Titre 1">
            <a:extLst>
              <a:ext uri="{FF2B5EF4-FFF2-40B4-BE49-F238E27FC236}">
                <a16:creationId xmlns:a16="http://schemas.microsoft.com/office/drawing/2014/main" id="{BC3B0989-B805-64C2-1EB5-9C2D40488340}"/>
              </a:ext>
            </a:extLst>
          </p:cNvPr>
          <p:cNvSpPr txBox="1">
            <a:spLocks/>
          </p:cNvSpPr>
          <p:nvPr/>
        </p:nvSpPr>
        <p:spPr>
          <a:xfrm>
            <a:off x="192598" y="1256102"/>
            <a:ext cx="9965134" cy="64611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r>
              <a:rPr sz="2800" b="1" kern="1200" dirty="0">
                <a:solidFill>
                  <a:srgbClr val="951D19"/>
                </a:solidFill>
                <a:latin typeface="Source Sans Pro"/>
                <a:ea typeface="+mj-ea"/>
                <a:cs typeface="Arial"/>
              </a:rPr>
              <a:t>Mini </a:t>
            </a:r>
            <a:r>
              <a:rPr sz="2800" b="1" kern="1200" dirty="0" err="1">
                <a:solidFill>
                  <a:srgbClr val="951D19"/>
                </a:solidFill>
                <a:latin typeface="Source Sans Pro"/>
                <a:ea typeface="+mj-ea"/>
                <a:cs typeface="Arial"/>
              </a:rPr>
              <a:t>sc</a:t>
            </a:r>
            <a:r>
              <a:rPr lang="fr-FR" sz="2800" b="1" kern="1200" dirty="0">
                <a:solidFill>
                  <a:srgbClr val="951D19"/>
                </a:solidFill>
                <a:latin typeface="Source Sans Pro"/>
                <a:ea typeface="+mj-ea"/>
                <a:cs typeface="Arial"/>
              </a:rPr>
              <a:t>é</a:t>
            </a:r>
            <a:r>
              <a:rPr sz="2800" b="1" kern="1200" dirty="0" err="1">
                <a:solidFill>
                  <a:srgbClr val="951D19"/>
                </a:solidFill>
                <a:latin typeface="Source Sans Pro"/>
                <a:ea typeface="+mj-ea"/>
                <a:cs typeface="Arial"/>
              </a:rPr>
              <a:t>nario</a:t>
            </a:r>
            <a:r>
              <a:rPr sz="2800" b="1" kern="1200" dirty="0">
                <a:solidFill>
                  <a:srgbClr val="951D19"/>
                </a:solidFill>
                <a:latin typeface="Source Sans Pro"/>
                <a:ea typeface="+mj-ea"/>
                <a:cs typeface="Arial"/>
              </a:rPr>
              <a:t> 1</a:t>
            </a:r>
          </a:p>
        </p:txBody>
      </p:sp>
    </p:spTree>
    <p:extLst>
      <p:ext uri="{BB962C8B-B14F-4D97-AF65-F5344CB8AC3E}">
        <p14:creationId xmlns:p14="http://schemas.microsoft.com/office/powerpoint/2010/main" val="2153838667"/>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71167" y="734609"/>
            <a:ext cx="9965134" cy="646114"/>
          </a:xfrm>
        </p:spPr>
        <p:txBody>
          <a:bodyPr lIns="45719" tIns="45720" rIns="45719" bIns="45720" anchor="ctr">
            <a:noAutofit/>
          </a:bodyPr>
          <a:lstStyle/>
          <a:p>
            <a:r>
              <a:rPr lang="fr-FR" sz="2400" b="1" kern="1200" dirty="0">
                <a:solidFill>
                  <a:srgbClr val="65A000"/>
                </a:solidFill>
                <a:latin typeface="Source Sans Pro"/>
                <a:ea typeface="+mj-ea"/>
                <a:cs typeface="Arial" pitchFamily="34" charset="0"/>
              </a:rPr>
              <a:t>Activité facultative supplémentaire : Activer ou non l'EIR ?</a:t>
            </a:r>
            <a:endParaRPr sz="2400" b="1" kern="1200" dirty="0">
              <a:solidFill>
                <a:srgbClr val="65A000"/>
              </a:solidFill>
              <a:latin typeface="Source Sans Pro"/>
              <a:ea typeface="+mj-ea"/>
              <a:cs typeface="Arial" pitchFamily="34" charset="0"/>
            </a:endParaRPr>
          </a:p>
        </p:txBody>
      </p:sp>
      <p:sp>
        <p:nvSpPr>
          <p:cNvPr id="6" name="Espace réservé du texte 5"/>
          <p:cNvSpPr>
            <a:spLocks noGrp="1"/>
          </p:cNvSpPr>
          <p:nvPr>
            <p:ph type="body" idx="1"/>
          </p:nvPr>
        </p:nvSpPr>
        <p:spPr>
          <a:xfrm>
            <a:off x="344386" y="2210084"/>
            <a:ext cx="10461172" cy="4475477"/>
          </a:xfrm>
        </p:spPr>
        <p:txBody>
          <a:bodyPr lIns="45719" tIns="45720" rIns="45719" bIns="45720" anchor="t">
            <a:noAutofit/>
          </a:bodyPr>
          <a:lstStyle/>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sz="2200" dirty="0">
                <a:solidFill>
                  <a:schemeClr val="tx1"/>
                </a:solidFill>
                <a:latin typeface="Source Sans Pro"/>
                <a:cs typeface="Arial"/>
              </a:rPr>
              <a:t>L'information a été vérifiée.</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lang="fr-FR" sz="2200" dirty="0">
              <a:solidFill>
                <a:schemeClr val="tx1"/>
              </a:solidFill>
              <a:latin typeface="Source Sans Pro"/>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sz="2200" dirty="0">
                <a:solidFill>
                  <a:schemeClr val="tx1"/>
                </a:solidFill>
                <a:latin typeface="Source Sans Pro"/>
                <a:cs typeface="Arial"/>
              </a:rPr>
              <a:t>Ce qui a été rapporté par le journal est une rumeur !</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lang="fr-FR" sz="2200" dirty="0">
              <a:solidFill>
                <a:schemeClr val="tx1"/>
              </a:solidFill>
              <a:latin typeface="Source Sans Pro"/>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sz="2200" b="1" dirty="0">
                <a:solidFill>
                  <a:srgbClr val="C00000"/>
                </a:solidFill>
                <a:latin typeface="Source Sans Pro"/>
                <a:cs typeface="Arial"/>
              </a:rPr>
              <a:t>Vous n'activerez pas l'EIR !</a:t>
            </a:r>
            <a:endParaRPr sz="2200" b="1" dirty="0">
              <a:solidFill>
                <a:srgbClr val="C00000"/>
              </a:solidFill>
              <a:latin typeface="Source Sans Pro"/>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dirty="0">
              <a:solidFill>
                <a:schemeClr val="tx1"/>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47340" y="48331"/>
            <a:ext cx="11427971"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fr-FR" sz="2400" b="1" dirty="0">
                <a:solidFill>
                  <a:srgbClr val="FFFFFF"/>
                </a:solidFill>
                <a:latin typeface="Source Sans Pro Regular"/>
              </a:rPr>
              <a:t>4.2 Activité de groupe : Activation de l'EIR et POS de pré-déploiement</a:t>
            </a:r>
          </a:p>
          <a:p>
            <a:endParaRPr sz="2400" b="1" dirty="0">
              <a:solidFill>
                <a:srgbClr val="FFFFFF"/>
              </a:solidFill>
              <a:latin typeface="Source Sans Pro Regular"/>
            </a:endParaRPr>
          </a:p>
        </p:txBody>
      </p:sp>
      <p:sp>
        <p:nvSpPr>
          <p:cNvPr id="2" name="Slide Number Placeholder 1">
            <a:extLst>
              <a:ext uri="{FF2B5EF4-FFF2-40B4-BE49-F238E27FC236}">
                <a16:creationId xmlns:a16="http://schemas.microsoft.com/office/drawing/2014/main" id="{7EABCD76-143B-F2D0-75B6-B052D279C3A8}"/>
              </a:ext>
            </a:extLst>
          </p:cNvPr>
          <p:cNvSpPr>
            <a:spLocks noGrp="1"/>
          </p:cNvSpPr>
          <p:nvPr>
            <p:ph type="sldNum" sz="quarter" idx="2"/>
          </p:nvPr>
        </p:nvSpPr>
        <p:spPr>
          <a:xfrm>
            <a:off x="11689568" y="6486907"/>
            <a:ext cx="500079" cy="372232"/>
          </a:xfrm>
        </p:spPr>
        <p:txBody>
          <a:bodyPr lIns="91440" tIns="45720" rIns="91440" bIns="45720" anchor="t"/>
          <a:lstStyle/>
          <a:p>
            <a:pPr algn="r"/>
            <a:fld id="{86CB4B4D-7CA3-9044-876B-883B54F8677D}" type="slidenum">
              <a:rPr sz="1200">
                <a:solidFill>
                  <a:srgbClr val="7F7F7F"/>
                </a:solidFill>
              </a:rPr>
              <a:pPr algn="r"/>
              <a:t>38</a:t>
            </a:fld>
            <a:endParaRPr sz="1200">
              <a:solidFill>
                <a:srgbClr val="7F7F7F"/>
              </a:solidFill>
            </a:endParaRPr>
          </a:p>
        </p:txBody>
      </p:sp>
      <p:sp>
        <p:nvSpPr>
          <p:cNvPr id="5" name="Titre 1">
            <a:extLst>
              <a:ext uri="{FF2B5EF4-FFF2-40B4-BE49-F238E27FC236}">
                <a16:creationId xmlns:a16="http://schemas.microsoft.com/office/drawing/2014/main" id="{BC3B0989-B805-64C2-1EB5-9C2D40488340}"/>
              </a:ext>
            </a:extLst>
          </p:cNvPr>
          <p:cNvSpPr txBox="1">
            <a:spLocks/>
          </p:cNvSpPr>
          <p:nvPr/>
        </p:nvSpPr>
        <p:spPr>
          <a:xfrm>
            <a:off x="192598" y="1256102"/>
            <a:ext cx="9965134" cy="6461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r>
              <a:rPr sz="2800" b="1" kern="1200" dirty="0">
                <a:solidFill>
                  <a:srgbClr val="951D19"/>
                </a:solidFill>
                <a:latin typeface="Source Sans Pro"/>
                <a:ea typeface="+mj-ea"/>
                <a:cs typeface="Arial"/>
              </a:rPr>
              <a:t>Mini </a:t>
            </a:r>
            <a:r>
              <a:rPr sz="2800" b="1" kern="1200" dirty="0" err="1">
                <a:solidFill>
                  <a:srgbClr val="951D19"/>
                </a:solidFill>
                <a:latin typeface="Source Sans Pro"/>
                <a:ea typeface="+mj-ea"/>
                <a:cs typeface="Arial"/>
              </a:rPr>
              <a:t>sc</a:t>
            </a:r>
            <a:r>
              <a:rPr lang="fr-FR" sz="2800" b="1" kern="1200" dirty="0">
                <a:solidFill>
                  <a:srgbClr val="951D19"/>
                </a:solidFill>
                <a:latin typeface="Source Sans Pro"/>
                <a:ea typeface="+mj-ea"/>
                <a:cs typeface="Arial"/>
              </a:rPr>
              <a:t>é</a:t>
            </a:r>
            <a:r>
              <a:rPr sz="2800" b="1" kern="1200" dirty="0" err="1">
                <a:solidFill>
                  <a:srgbClr val="951D19"/>
                </a:solidFill>
                <a:latin typeface="Source Sans Pro"/>
                <a:ea typeface="+mj-ea"/>
                <a:cs typeface="Arial"/>
              </a:rPr>
              <a:t>nario</a:t>
            </a:r>
            <a:r>
              <a:rPr sz="2800" b="1" kern="1200" dirty="0">
                <a:solidFill>
                  <a:srgbClr val="951D19"/>
                </a:solidFill>
                <a:latin typeface="Source Sans Pro"/>
                <a:ea typeface="+mj-ea"/>
                <a:cs typeface="Arial"/>
              </a:rPr>
              <a:t> 1 - d</a:t>
            </a:r>
            <a:r>
              <a:rPr lang="fr-FR" sz="2800" b="1" kern="1200" dirty="0">
                <a:solidFill>
                  <a:srgbClr val="951D19"/>
                </a:solidFill>
                <a:latin typeface="Source Sans Pro"/>
                <a:ea typeface="+mj-ea"/>
                <a:cs typeface="Arial"/>
              </a:rPr>
              <a:t>é</a:t>
            </a:r>
            <a:r>
              <a:rPr sz="2800" b="1" kern="1200" dirty="0">
                <a:solidFill>
                  <a:srgbClr val="951D19"/>
                </a:solidFill>
                <a:latin typeface="Source Sans Pro"/>
                <a:ea typeface="+mj-ea"/>
                <a:cs typeface="Arial"/>
              </a:rPr>
              <a:t>briefing</a:t>
            </a:r>
          </a:p>
        </p:txBody>
      </p:sp>
    </p:spTree>
    <p:extLst>
      <p:ext uri="{BB962C8B-B14F-4D97-AF65-F5344CB8AC3E}">
        <p14:creationId xmlns:p14="http://schemas.microsoft.com/office/powerpoint/2010/main" val="253027623"/>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71167" y="829859"/>
            <a:ext cx="9965134" cy="646114"/>
          </a:xfrm>
        </p:spPr>
        <p:txBody>
          <a:bodyPr lIns="45719" tIns="45720" rIns="45719" bIns="45720" anchor="ctr">
            <a:noAutofit/>
          </a:bodyPr>
          <a:lstStyle/>
          <a:p>
            <a:r>
              <a:rPr lang="fr-FR" sz="2400" b="1" kern="1200" dirty="0">
                <a:solidFill>
                  <a:srgbClr val="65A000"/>
                </a:solidFill>
                <a:latin typeface="Source Sans Pro"/>
                <a:ea typeface="+mj-ea"/>
                <a:cs typeface="Arial" pitchFamily="34" charset="0"/>
              </a:rPr>
              <a:t>Activité facultative supplémentaire : Activer ou non l'EIR ?</a:t>
            </a:r>
            <a:endParaRPr sz="2400" b="1" kern="1200" dirty="0">
              <a:solidFill>
                <a:srgbClr val="65A000"/>
              </a:solidFill>
              <a:latin typeface="Source Sans Pro"/>
              <a:ea typeface="+mj-ea"/>
              <a:cs typeface="Arial" pitchFamily="34" charset="0"/>
            </a:endParaRPr>
          </a:p>
        </p:txBody>
      </p:sp>
      <p:sp>
        <p:nvSpPr>
          <p:cNvPr id="6" name="Espace réservé du texte 5"/>
          <p:cNvSpPr>
            <a:spLocks noGrp="1"/>
          </p:cNvSpPr>
          <p:nvPr>
            <p:ph type="body" idx="1"/>
          </p:nvPr>
        </p:nvSpPr>
        <p:spPr>
          <a:xfrm>
            <a:off x="347322" y="2261786"/>
            <a:ext cx="10461172" cy="2558571"/>
          </a:xfrm>
        </p:spPr>
        <p:txBody>
          <a:bodyPr lIns="45719" tIns="45720" rIns="45719" bIns="45720" anchor="t">
            <a:noAutofit/>
          </a:bodyPr>
          <a:lstStyle/>
          <a:p>
            <a:pPr marL="632460" indent="-342900">
              <a:buClr>
                <a:schemeClr val="accent3"/>
              </a:buClr>
              <a:buFont typeface="Arial" panose="020B0604020202020204" pitchFamily="34" charset="0"/>
              <a:buChar char="•"/>
              <a:defRPr sz="2400">
                <a:solidFill>
                  <a:srgbClr val="10253F"/>
                </a:solidFill>
                <a:latin typeface="Source Sans Pro Regular"/>
                <a:ea typeface="Source Sans Pro Regular"/>
                <a:cs typeface="Source Sans Pro Regular"/>
                <a:sym typeface="Source Sans Pro Regular"/>
              </a:defRPr>
            </a:pPr>
            <a:r>
              <a:rPr lang="fr-FR" dirty="0">
                <a:solidFill>
                  <a:schemeClr val="tx1"/>
                </a:solidFill>
                <a:latin typeface="Source Sans Pro"/>
                <a:cs typeface="Arial"/>
              </a:rPr>
              <a:t>Neuf participants à une cérémonie religieuse ont présenté des maux de tête, de la fièvre, une photophobie, des vomissements et 3 autres ont été hospitalisés pour un trouble de la conscience et un purpura, dont l'un est décédé.</a:t>
            </a:r>
          </a:p>
          <a:p>
            <a:pPr marL="632460" indent="-342900">
              <a:buClr>
                <a:schemeClr val="accent3"/>
              </a:buClr>
              <a:buFont typeface="Arial" panose="020B0604020202020204" pitchFamily="34" charset="0"/>
              <a:buChar char="•"/>
              <a:defRPr sz="2400">
                <a:solidFill>
                  <a:srgbClr val="10253F"/>
                </a:solidFill>
                <a:latin typeface="Source Sans Pro Regular"/>
                <a:ea typeface="Source Sans Pro Regular"/>
                <a:cs typeface="Source Sans Pro Regular"/>
                <a:sym typeface="Source Sans Pro Regular"/>
              </a:defRPr>
            </a:pPr>
            <a:endParaRPr lang="fr-FR" dirty="0">
              <a:solidFill>
                <a:schemeClr val="tx1"/>
              </a:solidFill>
              <a:latin typeface="Source Sans Pro"/>
              <a:cs typeface="Arial"/>
            </a:endParaRPr>
          </a:p>
          <a:p>
            <a:pPr marL="632460" indent="-342900">
              <a:buClr>
                <a:schemeClr val="accent3"/>
              </a:buClr>
              <a:buFont typeface="Arial" panose="020B0604020202020204" pitchFamily="34" charset="0"/>
              <a:buChar char="•"/>
              <a:defRPr sz="2400">
                <a:solidFill>
                  <a:srgbClr val="10253F"/>
                </a:solidFill>
                <a:latin typeface="Source Sans Pro Regular"/>
                <a:ea typeface="Source Sans Pro Regular"/>
                <a:cs typeface="Source Sans Pro Regular"/>
                <a:sym typeface="Source Sans Pro Regular"/>
              </a:defRPr>
            </a:pPr>
            <a:r>
              <a:rPr lang="fr-FR" b="1" dirty="0">
                <a:solidFill>
                  <a:srgbClr val="C00000"/>
                </a:solidFill>
                <a:latin typeface="Source Sans Pro"/>
                <a:cs typeface="Arial"/>
              </a:rPr>
              <a:t>Allez-vous activer l'EIR ?</a:t>
            </a:r>
            <a:endParaRPr b="1" dirty="0">
              <a:solidFill>
                <a:srgbClr val="C00000"/>
              </a:solidFill>
              <a:latin typeface="Source Sans Pro"/>
              <a:cs typeface="Arial"/>
            </a:endParaRPr>
          </a:p>
          <a:p>
            <a:pPr marL="632460" indent="-342900">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b="1" dirty="0">
              <a:solidFill>
                <a:srgbClr val="A1010D"/>
              </a:solidFill>
              <a:latin typeface="Source Sans Pro"/>
              <a:cs typeface="Arial"/>
            </a:endParaRPr>
          </a:p>
        </p:txBody>
      </p:sp>
      <p:sp>
        <p:nvSpPr>
          <p:cNvPr id="2" name="Slide Number Placeholder 1">
            <a:extLst>
              <a:ext uri="{FF2B5EF4-FFF2-40B4-BE49-F238E27FC236}">
                <a16:creationId xmlns:a16="http://schemas.microsoft.com/office/drawing/2014/main" id="{7EABCD76-143B-F2D0-75B6-B052D279C3A8}"/>
              </a:ext>
            </a:extLst>
          </p:cNvPr>
          <p:cNvSpPr>
            <a:spLocks noGrp="1"/>
          </p:cNvSpPr>
          <p:nvPr>
            <p:ph type="sldNum" sz="quarter" idx="2"/>
          </p:nvPr>
        </p:nvSpPr>
        <p:spPr>
          <a:xfrm>
            <a:off x="11689568" y="6486907"/>
            <a:ext cx="500079" cy="372232"/>
          </a:xfrm>
        </p:spPr>
        <p:txBody>
          <a:bodyPr lIns="91440" tIns="45720" rIns="91440" bIns="45720" anchor="t"/>
          <a:lstStyle/>
          <a:p>
            <a:pPr algn="r"/>
            <a:fld id="{86CB4B4D-7CA3-9044-876B-883B54F8677D}" type="slidenum">
              <a:rPr sz="1200">
                <a:solidFill>
                  <a:srgbClr val="7F7F7F"/>
                </a:solidFill>
              </a:rPr>
              <a:pPr algn="r"/>
              <a:t>39</a:t>
            </a:fld>
            <a:endParaRPr sz="1200">
              <a:solidFill>
                <a:srgbClr val="7F7F7F"/>
              </a:solidFill>
            </a:endParaRPr>
          </a:p>
        </p:txBody>
      </p:sp>
      <p:sp>
        <p:nvSpPr>
          <p:cNvPr id="5" name="Titre 1">
            <a:extLst>
              <a:ext uri="{FF2B5EF4-FFF2-40B4-BE49-F238E27FC236}">
                <a16:creationId xmlns:a16="http://schemas.microsoft.com/office/drawing/2014/main" id="{BC3B0989-B805-64C2-1EB5-9C2D40488340}"/>
              </a:ext>
            </a:extLst>
          </p:cNvPr>
          <p:cNvSpPr txBox="1">
            <a:spLocks/>
          </p:cNvSpPr>
          <p:nvPr/>
        </p:nvSpPr>
        <p:spPr>
          <a:xfrm>
            <a:off x="168786" y="1387071"/>
            <a:ext cx="9965134" cy="6461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r>
              <a:rPr sz="2800" b="1" kern="1200" dirty="0">
                <a:solidFill>
                  <a:srgbClr val="951D19"/>
                </a:solidFill>
                <a:latin typeface="Source Sans Pro"/>
                <a:ea typeface="+mj-ea"/>
                <a:cs typeface="Arial"/>
              </a:rPr>
              <a:t>Mini </a:t>
            </a:r>
            <a:r>
              <a:rPr sz="2800" b="1" kern="1200" dirty="0" err="1">
                <a:solidFill>
                  <a:srgbClr val="951D19"/>
                </a:solidFill>
                <a:latin typeface="Source Sans Pro"/>
                <a:ea typeface="+mj-ea"/>
                <a:cs typeface="Arial"/>
              </a:rPr>
              <a:t>sc</a:t>
            </a:r>
            <a:r>
              <a:rPr lang="fr-FR" sz="2800" b="1" kern="1200" dirty="0">
                <a:solidFill>
                  <a:srgbClr val="951D19"/>
                </a:solidFill>
                <a:latin typeface="Source Sans Pro"/>
                <a:ea typeface="+mj-ea"/>
                <a:cs typeface="Arial"/>
              </a:rPr>
              <a:t>é</a:t>
            </a:r>
            <a:r>
              <a:rPr sz="2800" b="1" kern="1200" dirty="0" err="1">
                <a:solidFill>
                  <a:srgbClr val="951D19"/>
                </a:solidFill>
                <a:latin typeface="Source Sans Pro"/>
                <a:ea typeface="+mj-ea"/>
                <a:cs typeface="Arial"/>
              </a:rPr>
              <a:t>nario</a:t>
            </a:r>
            <a:r>
              <a:rPr sz="2800" b="1" kern="1200" dirty="0">
                <a:solidFill>
                  <a:srgbClr val="951D19"/>
                </a:solidFill>
                <a:latin typeface="Source Sans Pro"/>
                <a:ea typeface="+mj-ea"/>
                <a:cs typeface="Arial"/>
              </a:rPr>
              <a:t> 2</a:t>
            </a:r>
          </a:p>
        </p:txBody>
      </p:sp>
      <p:sp>
        <p:nvSpPr>
          <p:cNvPr id="4" name="ZoneTexte 2">
            <a:extLst>
              <a:ext uri="{FF2B5EF4-FFF2-40B4-BE49-F238E27FC236}">
                <a16:creationId xmlns:a16="http://schemas.microsoft.com/office/drawing/2014/main" id="{60BCB589-3402-FF66-36D3-B64F45E0E176}"/>
              </a:ext>
            </a:extLst>
          </p:cNvPr>
          <p:cNvSpPr txBox="1"/>
          <p:nvPr/>
        </p:nvSpPr>
        <p:spPr>
          <a:xfrm>
            <a:off x="47340" y="48331"/>
            <a:ext cx="11427971"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fr-FR" sz="2400" b="1" dirty="0">
                <a:solidFill>
                  <a:srgbClr val="FFFFFF"/>
                </a:solidFill>
                <a:latin typeface="Source Sans Pro Regular"/>
              </a:rPr>
              <a:t>4.2 Activité de groupe : Activation de l'EIR et POS de pré-déploiement</a:t>
            </a:r>
          </a:p>
          <a:p>
            <a:endParaRPr sz="2400" b="1" dirty="0">
              <a:solidFill>
                <a:srgbClr val="FFFFFF"/>
              </a:solidFill>
              <a:latin typeface="Source Sans Pro Regular"/>
            </a:endParaRPr>
          </a:p>
        </p:txBody>
      </p:sp>
    </p:spTree>
    <p:extLst>
      <p:ext uri="{BB962C8B-B14F-4D97-AF65-F5344CB8AC3E}">
        <p14:creationId xmlns:p14="http://schemas.microsoft.com/office/powerpoint/2010/main" val="403670102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074736" y="1961931"/>
            <a:ext cx="7167921" cy="256480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p>
            <a:pPr>
              <a:spcBef>
                <a:spcPts val="500"/>
              </a:spcBef>
              <a:buClr>
                <a:srgbClr val="65A000"/>
              </a:buClr>
              <a:buSzPct val="100000"/>
              <a:defRPr sz="2400">
                <a:solidFill>
                  <a:schemeClr val="tx1"/>
                </a:solidFill>
                <a:latin typeface="Source Sans Pro"/>
                <a:ea typeface="Arial"/>
                <a:cs typeface="Arial"/>
                <a:sym typeface="Source Sans Pro Regular"/>
              </a:defRPr>
            </a:pPr>
            <a:r>
              <a:t>À l’issue de ce module, vous saurez :</a:t>
            </a:r>
          </a:p>
          <a:p>
            <a:pPr marL="307975" indent="-307975">
              <a:spcBef>
                <a:spcPts val="500"/>
              </a:spcBef>
              <a:buClr>
                <a:srgbClr val="65A000"/>
              </a:buClr>
              <a:buSzPct val="100000"/>
              <a:buFont typeface="Arial"/>
              <a:buChar char="•"/>
              <a:defRPr sz="2400">
                <a:solidFill>
                  <a:schemeClr val="tx1"/>
                </a:solidFill>
                <a:latin typeface="Source Sans Pro"/>
                <a:ea typeface="Arial"/>
                <a:cs typeface="Arial"/>
                <a:sym typeface="Source Sans Pro Regular"/>
              </a:defRPr>
            </a:pPr>
            <a:r>
              <a:t>Élaborer ou adapter des POS sur la mobilisation et le prédéploiement des EIR </a:t>
            </a:r>
          </a:p>
          <a:p>
            <a:pPr marL="307975" indent="-307975">
              <a:spcBef>
                <a:spcPts val="500"/>
              </a:spcBef>
              <a:buClr>
                <a:srgbClr val="65A000"/>
              </a:buClr>
              <a:buSzPct val="100000"/>
              <a:buFont typeface="Arial"/>
              <a:buChar char="•"/>
              <a:defRPr sz="2400">
                <a:solidFill>
                  <a:schemeClr val="tx1"/>
                </a:solidFill>
                <a:latin typeface="Source Sans Pro"/>
                <a:ea typeface="Arial"/>
                <a:cs typeface="Arial"/>
                <a:sym typeface="Source Sans Pro Regular"/>
              </a:defRPr>
            </a:pPr>
            <a:r>
              <a:t>Élaborer ou adapter une POS sur le déploiement des EIR </a:t>
            </a:r>
          </a:p>
          <a:p>
            <a:pPr marL="307975" indent="-307975">
              <a:spcBef>
                <a:spcPts val="500"/>
              </a:spcBef>
              <a:buClr>
                <a:srgbClr val="65A000"/>
              </a:buClr>
              <a:buSzPct val="100000"/>
              <a:buFont typeface="Arial"/>
              <a:buChar char="•"/>
              <a:defRPr sz="2400">
                <a:solidFill>
                  <a:schemeClr val="tx1"/>
                </a:solidFill>
                <a:latin typeface="Source Sans Pro"/>
                <a:ea typeface="Arial"/>
                <a:cs typeface="Arial"/>
                <a:sym typeface="Source Sans Pro Regular"/>
              </a:defRPr>
            </a:pPr>
            <a:r>
              <a:t>Élaborer ou adapter une POS sur le postdéploiement des EIR  </a:t>
            </a:r>
          </a:p>
          <a:p>
            <a:pPr marL="307975" lvl="0" indent="-307975">
              <a:spcBef>
                <a:spcPts val="500"/>
              </a:spcBef>
              <a:buClr>
                <a:srgbClr val="00B05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sz="2400">
              <a:solidFill>
                <a:schemeClr val="accent2">
                  <a:lumMod val="60000"/>
                  <a:lumOff val="40000"/>
                </a:schemeClr>
              </a:solidFill>
              <a:highlight>
                <a:srgbClr val="00FF00"/>
              </a:highlight>
              <a:latin typeface="Arial"/>
              <a:ea typeface="Arial"/>
              <a:cs typeface="Arial"/>
            </a:endParaRPr>
          </a:p>
        </p:txBody>
      </p:sp>
      <p:sp>
        <p:nvSpPr>
          <p:cNvPr id="617"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18" name="TextBox 8"/>
          <p:cNvSpPr txBox="1"/>
          <p:nvPr/>
        </p:nvSpPr>
        <p:spPr>
          <a:xfrm>
            <a:off x="360508" y="376599"/>
            <a:ext cx="2876457"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t>Objectifs du module</a:t>
            </a:r>
            <a:endParaRPr b="1"/>
          </a:p>
        </p:txBody>
      </p:sp>
      <p:sp>
        <p:nvSpPr>
          <p:cNvPr id="6" name="Slide Number Placeholder 5">
            <a:extLst>
              <a:ext uri="{FF2B5EF4-FFF2-40B4-BE49-F238E27FC236}">
                <a16:creationId xmlns:a16="http://schemas.microsoft.com/office/drawing/2014/main" id="{72F9A878-C1D6-4D72-B0AA-BC60705CCBBD}"/>
              </a:ext>
            </a:extLst>
          </p:cNvPr>
          <p:cNvSpPr txBox="1">
            <a:spLocks noGrp="1"/>
          </p:cNvSpPr>
          <p:nvPr>
            <p:ph type="sldNum" sz="quarter" idx="2"/>
          </p:nvPr>
        </p:nvSpPr>
        <p:spPr>
          <a:xfrm>
            <a:off x="11907520" y="6527531"/>
            <a:ext cx="192508"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fld id="{86CB4B4D-7CA3-9044-876B-883B54F8677D}" type="slidenum">
              <a:rPr sz="1200">
                <a:solidFill>
                  <a:schemeClr val="tx1">
                    <a:lumMod val="50000"/>
                    <a:lumOff val="50000"/>
                  </a:schemeClr>
                </a:solidFill>
                <a:latin typeface="Source Sans Pro" panose="020B0503030403020204" pitchFamily="34" charset="0"/>
              </a:rPr>
              <a:t>4</a:t>
            </a:fld>
            <a:endParaRPr sz="1200">
              <a:solidFill>
                <a:schemeClr val="tx1">
                  <a:lumMod val="50000"/>
                  <a:lumOff val="50000"/>
                </a:schemeClr>
              </a:solidFill>
              <a:latin typeface="Source Sans Pro" panose="020B0503030403020204" pitchFamily="34" charset="0"/>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71167" y="829859"/>
            <a:ext cx="9965134" cy="646114"/>
          </a:xfrm>
        </p:spPr>
        <p:txBody>
          <a:bodyPr lIns="45719" tIns="45720" rIns="45719" bIns="45720" anchor="ctr">
            <a:noAutofit/>
          </a:bodyPr>
          <a:lstStyle/>
          <a:p>
            <a:r>
              <a:rPr lang="fr-FR" sz="2400" b="1" kern="1200" dirty="0">
                <a:solidFill>
                  <a:srgbClr val="65A000"/>
                </a:solidFill>
                <a:latin typeface="Source Sans Pro"/>
                <a:ea typeface="+mj-ea"/>
                <a:cs typeface="Arial" pitchFamily="34" charset="0"/>
              </a:rPr>
              <a:t>Activité facultative supplémentaire : Activer ou non l'EIR ?</a:t>
            </a:r>
            <a:endParaRPr sz="2400" b="1" kern="1200" dirty="0">
              <a:solidFill>
                <a:srgbClr val="65A000"/>
              </a:solidFill>
              <a:latin typeface="Source Sans Pro"/>
              <a:ea typeface="+mj-ea"/>
              <a:cs typeface="Arial" pitchFamily="34" charset="0"/>
            </a:endParaRPr>
          </a:p>
        </p:txBody>
      </p:sp>
      <p:sp>
        <p:nvSpPr>
          <p:cNvPr id="6" name="Espace réservé du texte 5"/>
          <p:cNvSpPr>
            <a:spLocks noGrp="1"/>
          </p:cNvSpPr>
          <p:nvPr>
            <p:ph type="body" idx="1"/>
          </p:nvPr>
        </p:nvSpPr>
        <p:spPr>
          <a:xfrm>
            <a:off x="683498" y="2183345"/>
            <a:ext cx="9753668" cy="1169042"/>
          </a:xfrm>
        </p:spPr>
        <p:txBody>
          <a:bodyPr lIns="45719" tIns="45720" rIns="45719" bIns="45720" anchor="t">
            <a:noAutofit/>
          </a:bodyPr>
          <a:lstStyle/>
          <a:p>
            <a:pPr marL="632460" indent="-342900">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solidFill>
                  <a:schemeClr val="tx1"/>
                </a:solidFill>
                <a:latin typeface="Source Sans Pro"/>
                <a:cs typeface="Arial"/>
              </a:rPr>
              <a:t>12 cas</a:t>
            </a:r>
          </a:p>
          <a:p>
            <a:pPr marL="632460" indent="-342900">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solidFill>
                  <a:schemeClr val="tx1"/>
                </a:solidFill>
                <a:latin typeface="Source Sans Pro"/>
                <a:cs typeface="Arial"/>
              </a:rPr>
              <a:t>3 admis à l'hôpital pour trouble de la conscience et purpura</a:t>
            </a:r>
          </a:p>
          <a:p>
            <a:pPr marL="632460" indent="-342900">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solidFill>
                  <a:schemeClr val="tx1"/>
                </a:solidFill>
                <a:latin typeface="Source Sans Pro"/>
                <a:cs typeface="Arial"/>
              </a:rPr>
              <a:t>1 décès</a:t>
            </a:r>
            <a:endParaRPr dirty="0">
              <a:solidFill>
                <a:schemeClr val="tx1"/>
              </a:solidFill>
              <a:latin typeface="Source Sans Pro"/>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47340" y="48331"/>
            <a:ext cx="11427971"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sz="2800" b="1" dirty="0">
                <a:solidFill>
                  <a:srgbClr val="FFFFFF"/>
                </a:solidFill>
                <a:latin typeface="Source Sans Pro Regular"/>
              </a:rPr>
              <a:t>​</a:t>
            </a:r>
          </a:p>
        </p:txBody>
      </p:sp>
      <p:sp>
        <p:nvSpPr>
          <p:cNvPr id="2" name="Slide Number Placeholder 1">
            <a:extLst>
              <a:ext uri="{FF2B5EF4-FFF2-40B4-BE49-F238E27FC236}">
                <a16:creationId xmlns:a16="http://schemas.microsoft.com/office/drawing/2014/main" id="{7EABCD76-143B-F2D0-75B6-B052D279C3A8}"/>
              </a:ext>
            </a:extLst>
          </p:cNvPr>
          <p:cNvSpPr>
            <a:spLocks noGrp="1"/>
          </p:cNvSpPr>
          <p:nvPr>
            <p:ph type="sldNum" sz="quarter" idx="2"/>
          </p:nvPr>
        </p:nvSpPr>
        <p:spPr>
          <a:xfrm>
            <a:off x="11689568" y="6486907"/>
            <a:ext cx="500079" cy="372232"/>
          </a:xfrm>
        </p:spPr>
        <p:txBody>
          <a:bodyPr lIns="91440" tIns="45720" rIns="91440" bIns="45720" anchor="t"/>
          <a:lstStyle/>
          <a:p>
            <a:pPr algn="r"/>
            <a:fld id="{86CB4B4D-7CA3-9044-876B-883B54F8677D}" type="slidenum">
              <a:rPr sz="1200">
                <a:solidFill>
                  <a:srgbClr val="7F7F7F"/>
                </a:solidFill>
              </a:rPr>
              <a:pPr algn="r"/>
              <a:t>40</a:t>
            </a:fld>
            <a:endParaRPr sz="1200">
              <a:solidFill>
                <a:srgbClr val="7F7F7F"/>
              </a:solidFill>
            </a:endParaRPr>
          </a:p>
        </p:txBody>
      </p:sp>
      <p:sp>
        <p:nvSpPr>
          <p:cNvPr id="5" name="Titre 1">
            <a:extLst>
              <a:ext uri="{FF2B5EF4-FFF2-40B4-BE49-F238E27FC236}">
                <a16:creationId xmlns:a16="http://schemas.microsoft.com/office/drawing/2014/main" id="{BC3B0989-B805-64C2-1EB5-9C2D40488340}"/>
              </a:ext>
            </a:extLst>
          </p:cNvPr>
          <p:cNvSpPr txBox="1">
            <a:spLocks/>
          </p:cNvSpPr>
          <p:nvPr/>
        </p:nvSpPr>
        <p:spPr>
          <a:xfrm>
            <a:off x="168786" y="1387071"/>
            <a:ext cx="9965134" cy="64611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r>
              <a:rPr sz="2800" b="1" kern="1200" dirty="0">
                <a:solidFill>
                  <a:srgbClr val="951D19"/>
                </a:solidFill>
                <a:latin typeface="Source Sans Pro"/>
                <a:ea typeface="+mj-ea"/>
                <a:cs typeface="Arial"/>
              </a:rPr>
              <a:t>Mini </a:t>
            </a:r>
            <a:r>
              <a:rPr sz="2800" b="1" kern="1200" dirty="0" err="1">
                <a:solidFill>
                  <a:srgbClr val="951D19"/>
                </a:solidFill>
                <a:latin typeface="Source Sans Pro"/>
                <a:ea typeface="+mj-ea"/>
                <a:cs typeface="Arial"/>
              </a:rPr>
              <a:t>sc</a:t>
            </a:r>
            <a:r>
              <a:rPr lang="fr-FR" sz="2800" b="1" kern="1200" dirty="0">
                <a:solidFill>
                  <a:srgbClr val="951D19"/>
                </a:solidFill>
                <a:latin typeface="Source Sans Pro"/>
                <a:ea typeface="+mj-ea"/>
                <a:cs typeface="Arial"/>
              </a:rPr>
              <a:t>é</a:t>
            </a:r>
            <a:r>
              <a:rPr sz="2800" b="1" kern="1200" dirty="0" err="1">
                <a:solidFill>
                  <a:srgbClr val="951D19"/>
                </a:solidFill>
                <a:latin typeface="Source Sans Pro"/>
                <a:ea typeface="+mj-ea"/>
                <a:cs typeface="Arial"/>
              </a:rPr>
              <a:t>nario</a:t>
            </a:r>
            <a:r>
              <a:rPr sz="2800" b="1" kern="1200" dirty="0">
                <a:solidFill>
                  <a:srgbClr val="951D19"/>
                </a:solidFill>
                <a:latin typeface="Source Sans Pro"/>
                <a:ea typeface="+mj-ea"/>
                <a:cs typeface="Arial"/>
              </a:rPr>
              <a:t> 2</a:t>
            </a:r>
            <a:r>
              <a:rPr lang="fr-FR" sz="2800" b="1" kern="1200" dirty="0">
                <a:solidFill>
                  <a:srgbClr val="951D19"/>
                </a:solidFill>
                <a:latin typeface="Source Sans Pro"/>
                <a:ea typeface="+mj-ea"/>
                <a:cs typeface="Arial"/>
              </a:rPr>
              <a:t> </a:t>
            </a:r>
            <a:r>
              <a:rPr sz="2800" b="1" kern="1200" dirty="0">
                <a:solidFill>
                  <a:srgbClr val="951D19"/>
                </a:solidFill>
                <a:latin typeface="Source Sans Pro"/>
                <a:ea typeface="+mj-ea"/>
                <a:cs typeface="Arial"/>
              </a:rPr>
              <a:t>-</a:t>
            </a:r>
            <a:r>
              <a:rPr lang="fr-FR" sz="2800" b="1" kern="1200" dirty="0">
                <a:solidFill>
                  <a:srgbClr val="951D19"/>
                </a:solidFill>
                <a:latin typeface="Source Sans Pro"/>
                <a:ea typeface="+mj-ea"/>
                <a:cs typeface="Arial"/>
              </a:rPr>
              <a:t> </a:t>
            </a:r>
            <a:r>
              <a:rPr sz="2800" b="1" kern="1200" dirty="0">
                <a:solidFill>
                  <a:srgbClr val="951D19"/>
                </a:solidFill>
                <a:latin typeface="Source Sans Pro"/>
                <a:ea typeface="+mj-ea"/>
                <a:cs typeface="Arial"/>
              </a:rPr>
              <a:t>d</a:t>
            </a:r>
            <a:r>
              <a:rPr lang="fr-FR" sz="2800" b="1" kern="1200" dirty="0">
                <a:solidFill>
                  <a:srgbClr val="951D19"/>
                </a:solidFill>
                <a:latin typeface="Source Sans Pro"/>
                <a:ea typeface="+mj-ea"/>
                <a:cs typeface="Arial"/>
              </a:rPr>
              <a:t>é</a:t>
            </a:r>
            <a:r>
              <a:rPr sz="2800" b="1" kern="1200" dirty="0">
                <a:solidFill>
                  <a:srgbClr val="951D19"/>
                </a:solidFill>
                <a:latin typeface="Source Sans Pro"/>
                <a:ea typeface="+mj-ea"/>
                <a:cs typeface="Arial"/>
              </a:rPr>
              <a:t>briefing</a:t>
            </a:r>
          </a:p>
        </p:txBody>
      </p:sp>
      <p:sp>
        <p:nvSpPr>
          <p:cNvPr id="9" name="Arrow: Down 8">
            <a:extLst>
              <a:ext uri="{FF2B5EF4-FFF2-40B4-BE49-F238E27FC236}">
                <a16:creationId xmlns:a16="http://schemas.microsoft.com/office/drawing/2014/main" id="{ECFFEDA8-0E78-AD4A-DE2F-012E59740544}"/>
              </a:ext>
            </a:extLst>
          </p:cNvPr>
          <p:cNvSpPr/>
          <p:nvPr/>
        </p:nvSpPr>
        <p:spPr>
          <a:xfrm>
            <a:off x="2928948" y="3432854"/>
            <a:ext cx="641514" cy="720673"/>
          </a:xfrm>
          <a:prstGeom prst="downArrow">
            <a:avLst/>
          </a:prstGeom>
          <a:solidFill>
            <a:srgbClr val="65A000"/>
          </a:solidFill>
          <a:ln w="12700" cap="flat">
            <a:solidFill>
              <a:srgbClr val="65A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sz="1800" b="0" i="0" u="none" strike="noStrike" cap="none" normalizeH="0" baseline="0">
              <a:ln>
                <a:noFill/>
              </a:ln>
              <a:solidFill>
                <a:srgbClr val="000000"/>
              </a:solidFill>
              <a:effectLst/>
              <a:uFillTx/>
              <a:latin typeface="+mj-lt"/>
              <a:ea typeface="+mj-ea"/>
              <a:cs typeface="+mj-cs"/>
              <a:sym typeface="Calibri"/>
            </a:endParaRPr>
          </a:p>
        </p:txBody>
      </p:sp>
      <p:sp>
        <p:nvSpPr>
          <p:cNvPr id="12" name="Espace réservé du texte 5">
            <a:extLst>
              <a:ext uri="{FF2B5EF4-FFF2-40B4-BE49-F238E27FC236}">
                <a16:creationId xmlns:a16="http://schemas.microsoft.com/office/drawing/2014/main" id="{51A7CC94-4703-8768-390F-BBF56D8B4A59}"/>
              </a:ext>
            </a:extLst>
          </p:cNvPr>
          <p:cNvSpPr txBox="1">
            <a:spLocks/>
          </p:cNvSpPr>
          <p:nvPr/>
        </p:nvSpPr>
        <p:spPr>
          <a:xfrm>
            <a:off x="739563" y="4296784"/>
            <a:ext cx="8823580" cy="9785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marL="632460" indent="-342900" hangingPunct="1">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b="1" dirty="0">
                <a:solidFill>
                  <a:schemeClr val="tx1"/>
                </a:solidFill>
                <a:latin typeface="Source Sans Pro"/>
                <a:cs typeface="Arial"/>
              </a:rPr>
              <a:t>Maladie grave</a:t>
            </a:r>
          </a:p>
          <a:p>
            <a:pPr marL="632460" indent="-342900" hangingPunct="1">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b="1" dirty="0">
                <a:solidFill>
                  <a:schemeClr val="tx1"/>
                </a:solidFill>
                <a:latin typeface="Source Sans Pro"/>
                <a:cs typeface="Arial"/>
              </a:rPr>
              <a:t>Risque de transmission/exposition à la même source</a:t>
            </a:r>
            <a:endParaRPr b="1" dirty="0">
              <a:solidFill>
                <a:schemeClr val="tx1"/>
              </a:solidFill>
              <a:latin typeface="Source Sans Pro"/>
              <a:cs typeface="Arial"/>
            </a:endParaRPr>
          </a:p>
          <a:p>
            <a:pPr marL="289560" hangingPunct="1">
              <a:buClr>
                <a:schemeClr val="accent3"/>
              </a:buClr>
              <a:defRPr sz="2400">
                <a:solidFill>
                  <a:srgbClr val="10253F"/>
                </a:solidFill>
                <a:latin typeface="Source Sans Pro Regular"/>
                <a:ea typeface="Source Sans Pro Regular"/>
                <a:cs typeface="Source Sans Pro Regular"/>
                <a:sym typeface="Source Sans Pro Regular"/>
              </a:defRPr>
            </a:pPr>
            <a:endParaRPr dirty="0">
              <a:solidFill>
                <a:srgbClr val="10253F"/>
              </a:solidFill>
              <a:latin typeface="Source Sans Pro"/>
              <a:cs typeface="Arial"/>
            </a:endParaRPr>
          </a:p>
          <a:p>
            <a:pPr marL="632460" indent="-342900" hangingPunct="1">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b="1" dirty="0">
                <a:solidFill>
                  <a:srgbClr val="A1010D"/>
                </a:solidFill>
                <a:cs typeface="Arial"/>
              </a:rPr>
              <a:t>Vous devez activer</a:t>
            </a:r>
            <a:r>
              <a:rPr b="1" dirty="0">
                <a:solidFill>
                  <a:srgbClr val="A1010D"/>
                </a:solidFill>
                <a:cs typeface="Arial"/>
              </a:rPr>
              <a:t> </a:t>
            </a:r>
            <a:r>
              <a:rPr lang="fr-FR" b="1" dirty="0">
                <a:solidFill>
                  <a:srgbClr val="A1010D"/>
                </a:solidFill>
                <a:cs typeface="Arial"/>
              </a:rPr>
              <a:t>l’EIR</a:t>
            </a:r>
            <a:r>
              <a:rPr b="1" dirty="0">
                <a:solidFill>
                  <a:srgbClr val="A1010D"/>
                </a:solidFill>
                <a:cs typeface="Arial"/>
              </a:rPr>
              <a:t>!</a:t>
            </a:r>
            <a:endParaRPr b="1" dirty="0">
              <a:solidFill>
                <a:srgbClr val="A1010D"/>
              </a:solidFill>
              <a:latin typeface="Source Sans Pro"/>
              <a:cs typeface="Arial"/>
            </a:endParaRPr>
          </a:p>
        </p:txBody>
      </p:sp>
      <p:sp>
        <p:nvSpPr>
          <p:cNvPr id="4" name="ZoneTexte 2">
            <a:extLst>
              <a:ext uri="{FF2B5EF4-FFF2-40B4-BE49-F238E27FC236}">
                <a16:creationId xmlns:a16="http://schemas.microsoft.com/office/drawing/2014/main" id="{7E6A6F7E-6634-948E-ED8C-CDC9CF5E4D02}"/>
              </a:ext>
            </a:extLst>
          </p:cNvPr>
          <p:cNvSpPr txBox="1"/>
          <p:nvPr/>
        </p:nvSpPr>
        <p:spPr>
          <a:xfrm>
            <a:off x="47340" y="48331"/>
            <a:ext cx="11427971"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fr-FR" sz="2400" b="1" dirty="0">
                <a:solidFill>
                  <a:srgbClr val="FFFFFF"/>
                </a:solidFill>
                <a:latin typeface="Source Sans Pro Regular"/>
              </a:rPr>
              <a:t>4.2 Activité de groupe : Activation de l'EIR et POS de pré-déploiement</a:t>
            </a:r>
          </a:p>
          <a:p>
            <a:endParaRPr sz="2400" b="1" dirty="0">
              <a:solidFill>
                <a:srgbClr val="FFFFFF"/>
              </a:solidFill>
              <a:latin typeface="Source Sans Pro Regular"/>
            </a:endParaRPr>
          </a:p>
        </p:txBody>
      </p:sp>
    </p:spTree>
    <p:extLst>
      <p:ext uri="{BB962C8B-B14F-4D97-AF65-F5344CB8AC3E}">
        <p14:creationId xmlns:p14="http://schemas.microsoft.com/office/powerpoint/2010/main" val="1276328917"/>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71167" y="734609"/>
            <a:ext cx="9965134" cy="646114"/>
          </a:xfrm>
        </p:spPr>
        <p:txBody>
          <a:bodyPr lIns="45719" tIns="45720" rIns="45719" bIns="45720" anchor="ctr">
            <a:noAutofit/>
          </a:bodyPr>
          <a:lstStyle/>
          <a:p>
            <a:r>
              <a:rPr lang="fr-FR" sz="2400" b="1" kern="1200" dirty="0">
                <a:solidFill>
                  <a:srgbClr val="65A000"/>
                </a:solidFill>
                <a:latin typeface="Source Sans Pro"/>
                <a:ea typeface="+mj-ea"/>
                <a:cs typeface="Arial" pitchFamily="34" charset="0"/>
              </a:rPr>
              <a:t>Activité facultative supplémentaire : Activer ou non l'EIR ?</a:t>
            </a:r>
            <a:endParaRPr sz="2400" b="1" kern="1200" dirty="0">
              <a:solidFill>
                <a:srgbClr val="65A000"/>
              </a:solidFill>
              <a:latin typeface="Source Sans Pro"/>
              <a:ea typeface="+mj-ea"/>
              <a:cs typeface="Arial" pitchFamily="34" charset="0"/>
            </a:endParaRPr>
          </a:p>
        </p:txBody>
      </p:sp>
      <p:sp>
        <p:nvSpPr>
          <p:cNvPr id="6" name="Espace réservé du texte 5"/>
          <p:cNvSpPr>
            <a:spLocks noGrp="1"/>
          </p:cNvSpPr>
          <p:nvPr>
            <p:ph type="body" idx="1"/>
          </p:nvPr>
        </p:nvSpPr>
        <p:spPr>
          <a:xfrm>
            <a:off x="323509" y="2011755"/>
            <a:ext cx="10461172" cy="4475477"/>
          </a:xfrm>
        </p:spPr>
        <p:txBody>
          <a:bodyPr lIns="45719" tIns="45720" rIns="45719" bIns="45720" anchor="t">
            <a:noAutofit/>
          </a:bodyPr>
          <a:lstStyle/>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solidFill>
                  <a:schemeClr val="tx1"/>
                </a:solidFill>
                <a:cs typeface="Arial"/>
              </a:rPr>
              <a:t>Le pays de Matulidji est sur le point de déclarer la fin de l'épidémie de la maladie à virus Ebola sur son territoire national. Vous recevez une notification de l'hôpital CAPITAL de votre pays concernant un professionnel de santé venant de Matulidji qui a présenté deux jours après son retour des vomissements sanglants et des diarrhées, avec épistaxis et fièvre sans autres cas similaires dans son entourage. L'information a rapidement circulé dans les réseaux sociaux et les médias, qui commencent à faire pression !</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lang="fr-FR" dirty="0">
              <a:solidFill>
                <a:schemeClr val="tx1"/>
              </a:solidFill>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b="1" dirty="0">
                <a:solidFill>
                  <a:srgbClr val="C00000"/>
                </a:solidFill>
                <a:cs typeface="Arial"/>
              </a:rPr>
              <a:t>Allez-vous activer l'EIR ?</a:t>
            </a:r>
            <a:endParaRPr b="1" dirty="0">
              <a:solidFill>
                <a:srgbClr val="C00000"/>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47340" y="48331"/>
            <a:ext cx="11427971"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sz="2800" b="1" dirty="0">
                <a:solidFill>
                  <a:srgbClr val="FFFFFF"/>
                </a:solidFill>
                <a:latin typeface="Source Sans Pro Regular"/>
              </a:rPr>
              <a:t>​</a:t>
            </a:r>
          </a:p>
        </p:txBody>
      </p:sp>
      <p:sp>
        <p:nvSpPr>
          <p:cNvPr id="2" name="Slide Number Placeholder 1">
            <a:extLst>
              <a:ext uri="{FF2B5EF4-FFF2-40B4-BE49-F238E27FC236}">
                <a16:creationId xmlns:a16="http://schemas.microsoft.com/office/drawing/2014/main" id="{7EABCD76-143B-F2D0-75B6-B052D279C3A8}"/>
              </a:ext>
            </a:extLst>
          </p:cNvPr>
          <p:cNvSpPr>
            <a:spLocks noGrp="1"/>
          </p:cNvSpPr>
          <p:nvPr>
            <p:ph type="sldNum" sz="quarter" idx="2"/>
          </p:nvPr>
        </p:nvSpPr>
        <p:spPr>
          <a:xfrm>
            <a:off x="11689568" y="6486907"/>
            <a:ext cx="500079" cy="372232"/>
          </a:xfrm>
        </p:spPr>
        <p:txBody>
          <a:bodyPr lIns="91440" tIns="45720" rIns="91440" bIns="45720" anchor="t"/>
          <a:lstStyle/>
          <a:p>
            <a:pPr algn="r"/>
            <a:fld id="{86CB4B4D-7CA3-9044-876B-883B54F8677D}" type="slidenum">
              <a:rPr sz="1200">
                <a:solidFill>
                  <a:srgbClr val="7F7F7F"/>
                </a:solidFill>
              </a:rPr>
              <a:pPr algn="r"/>
              <a:t>41</a:t>
            </a:fld>
            <a:endParaRPr sz="1200">
              <a:solidFill>
                <a:srgbClr val="7F7F7F"/>
              </a:solidFill>
            </a:endParaRPr>
          </a:p>
        </p:txBody>
      </p:sp>
      <p:sp>
        <p:nvSpPr>
          <p:cNvPr id="5" name="Titre 1">
            <a:extLst>
              <a:ext uri="{FF2B5EF4-FFF2-40B4-BE49-F238E27FC236}">
                <a16:creationId xmlns:a16="http://schemas.microsoft.com/office/drawing/2014/main" id="{BC3B0989-B805-64C2-1EB5-9C2D40488340}"/>
              </a:ext>
            </a:extLst>
          </p:cNvPr>
          <p:cNvSpPr txBox="1">
            <a:spLocks/>
          </p:cNvSpPr>
          <p:nvPr/>
        </p:nvSpPr>
        <p:spPr>
          <a:xfrm>
            <a:off x="192598" y="1256102"/>
            <a:ext cx="9965134" cy="64611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r>
              <a:rPr sz="2800" b="1" kern="1200" dirty="0">
                <a:solidFill>
                  <a:srgbClr val="951D19"/>
                </a:solidFill>
                <a:latin typeface="Source Sans Pro"/>
                <a:ea typeface="+mj-ea"/>
                <a:cs typeface="Arial"/>
              </a:rPr>
              <a:t>Mini </a:t>
            </a:r>
            <a:r>
              <a:rPr sz="2800" b="1" kern="1200" dirty="0" err="1">
                <a:solidFill>
                  <a:srgbClr val="951D19"/>
                </a:solidFill>
                <a:latin typeface="Source Sans Pro"/>
                <a:ea typeface="+mj-ea"/>
                <a:cs typeface="Arial"/>
              </a:rPr>
              <a:t>sc</a:t>
            </a:r>
            <a:r>
              <a:rPr lang="fr-FR" sz="2800" b="1" kern="1200" dirty="0">
                <a:solidFill>
                  <a:srgbClr val="951D19"/>
                </a:solidFill>
                <a:latin typeface="Source Sans Pro"/>
                <a:ea typeface="+mj-ea"/>
                <a:cs typeface="Arial"/>
              </a:rPr>
              <a:t>é</a:t>
            </a:r>
            <a:r>
              <a:rPr sz="2800" b="1" kern="1200" dirty="0" err="1">
                <a:solidFill>
                  <a:srgbClr val="951D19"/>
                </a:solidFill>
                <a:latin typeface="Source Sans Pro"/>
                <a:ea typeface="+mj-ea"/>
                <a:cs typeface="Arial"/>
              </a:rPr>
              <a:t>nario</a:t>
            </a:r>
            <a:r>
              <a:rPr sz="2800" b="1" kern="1200" dirty="0">
                <a:solidFill>
                  <a:srgbClr val="951D19"/>
                </a:solidFill>
                <a:latin typeface="Source Sans Pro"/>
                <a:ea typeface="+mj-ea"/>
                <a:cs typeface="Arial"/>
              </a:rPr>
              <a:t> 3</a:t>
            </a:r>
          </a:p>
        </p:txBody>
      </p:sp>
      <p:sp>
        <p:nvSpPr>
          <p:cNvPr id="4" name="ZoneTexte 2">
            <a:extLst>
              <a:ext uri="{FF2B5EF4-FFF2-40B4-BE49-F238E27FC236}">
                <a16:creationId xmlns:a16="http://schemas.microsoft.com/office/drawing/2014/main" id="{405F87DE-C4AA-BBBF-8762-9326E3B56A0B}"/>
              </a:ext>
            </a:extLst>
          </p:cNvPr>
          <p:cNvSpPr txBox="1"/>
          <p:nvPr/>
        </p:nvSpPr>
        <p:spPr>
          <a:xfrm>
            <a:off x="47340" y="48331"/>
            <a:ext cx="11427971"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fr-FR" sz="2400" b="1" dirty="0">
                <a:solidFill>
                  <a:srgbClr val="FFFFFF"/>
                </a:solidFill>
                <a:latin typeface="Source Sans Pro Regular"/>
              </a:rPr>
              <a:t>4.2 Activité de groupe : Activation de l'EIR et POS de pré-déploiement</a:t>
            </a:r>
          </a:p>
          <a:p>
            <a:endParaRPr sz="2400" b="1" dirty="0">
              <a:solidFill>
                <a:srgbClr val="FFFFFF"/>
              </a:solidFill>
              <a:latin typeface="Source Sans Pro Regular"/>
            </a:endParaRPr>
          </a:p>
        </p:txBody>
      </p:sp>
    </p:spTree>
    <p:extLst>
      <p:ext uri="{BB962C8B-B14F-4D97-AF65-F5344CB8AC3E}">
        <p14:creationId xmlns:p14="http://schemas.microsoft.com/office/powerpoint/2010/main" val="2592129228"/>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71167" y="734609"/>
            <a:ext cx="9965134" cy="646114"/>
          </a:xfrm>
        </p:spPr>
        <p:txBody>
          <a:bodyPr lIns="45719" tIns="45720" rIns="45719" bIns="45720" anchor="ctr">
            <a:noAutofit/>
          </a:bodyPr>
          <a:lstStyle/>
          <a:p>
            <a:r>
              <a:rPr lang="fr-FR" sz="2400" b="1" kern="1200" dirty="0">
                <a:solidFill>
                  <a:srgbClr val="65A000"/>
                </a:solidFill>
                <a:latin typeface="Source Sans Pro"/>
                <a:ea typeface="+mj-ea"/>
                <a:cs typeface="Arial" pitchFamily="34" charset="0"/>
              </a:rPr>
              <a:t>Activité facultative supplémentaire : Activer ou non l'EIR ?</a:t>
            </a:r>
            <a:endParaRPr sz="2400" b="1" kern="1200" dirty="0">
              <a:solidFill>
                <a:srgbClr val="65A000"/>
              </a:solidFill>
              <a:latin typeface="Source Sans Pro"/>
              <a:ea typeface="+mj-ea"/>
              <a:cs typeface="Arial" pitchFamily="34" charset="0"/>
            </a:endParaRPr>
          </a:p>
        </p:txBody>
      </p:sp>
      <p:sp>
        <p:nvSpPr>
          <p:cNvPr id="6" name="Espace réservé du texte 5"/>
          <p:cNvSpPr>
            <a:spLocks noGrp="1"/>
          </p:cNvSpPr>
          <p:nvPr>
            <p:ph type="body" idx="1"/>
          </p:nvPr>
        </p:nvSpPr>
        <p:spPr>
          <a:xfrm>
            <a:off x="323509" y="2011755"/>
            <a:ext cx="10461172" cy="4475477"/>
          </a:xfrm>
        </p:spPr>
        <p:txBody>
          <a:bodyPr lIns="45719" tIns="45720" rIns="45719" bIns="45720" anchor="t">
            <a:noAutofit/>
          </a:bodyPr>
          <a:lstStyle/>
          <a:p>
            <a:pPr marL="632460" indent="-342900">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dirty="0">
              <a:solidFill>
                <a:schemeClr val="tx1"/>
              </a:solidFill>
              <a:latin typeface="Source Sans Pro"/>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cs typeface="Arial"/>
              </a:rPr>
              <a:t>Cas suspect de maladie à virus Ebola</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cs typeface="Arial"/>
              </a:rPr>
              <a:t>Maladie grave+++</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cs typeface="Arial"/>
              </a:rPr>
              <a:t>Transmission+++</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dirty="0">
                <a:cs typeface="Arial"/>
              </a:rPr>
              <a:t>Pression sur les réseaux sociaux et les médias</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lang="fr-FR" dirty="0">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fr-FR" b="1" dirty="0">
                <a:solidFill>
                  <a:srgbClr val="C00000"/>
                </a:solidFill>
                <a:cs typeface="Arial"/>
              </a:rPr>
              <a:t>Vous devez activer l'EIR !</a:t>
            </a:r>
            <a:endParaRPr b="1" dirty="0">
              <a:solidFill>
                <a:srgbClr val="C00000"/>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47340" y="48331"/>
            <a:ext cx="11427971"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sz="2800" b="1" dirty="0">
                <a:solidFill>
                  <a:srgbClr val="FFFFFF"/>
                </a:solidFill>
                <a:latin typeface="Source Sans Pro Regular"/>
              </a:rPr>
              <a:t>​</a:t>
            </a:r>
          </a:p>
        </p:txBody>
      </p:sp>
      <p:sp>
        <p:nvSpPr>
          <p:cNvPr id="2" name="Slide Number Placeholder 1">
            <a:extLst>
              <a:ext uri="{FF2B5EF4-FFF2-40B4-BE49-F238E27FC236}">
                <a16:creationId xmlns:a16="http://schemas.microsoft.com/office/drawing/2014/main" id="{7EABCD76-143B-F2D0-75B6-B052D279C3A8}"/>
              </a:ext>
            </a:extLst>
          </p:cNvPr>
          <p:cNvSpPr>
            <a:spLocks noGrp="1"/>
          </p:cNvSpPr>
          <p:nvPr>
            <p:ph type="sldNum" sz="quarter" idx="2"/>
          </p:nvPr>
        </p:nvSpPr>
        <p:spPr>
          <a:xfrm>
            <a:off x="11689568" y="6486907"/>
            <a:ext cx="500079" cy="372232"/>
          </a:xfrm>
        </p:spPr>
        <p:txBody>
          <a:bodyPr lIns="91440" tIns="45720" rIns="91440" bIns="45720" anchor="t"/>
          <a:lstStyle/>
          <a:p>
            <a:pPr algn="r"/>
            <a:fld id="{86CB4B4D-7CA3-9044-876B-883B54F8677D}" type="slidenum">
              <a:rPr sz="1200">
                <a:solidFill>
                  <a:srgbClr val="7F7F7F"/>
                </a:solidFill>
              </a:rPr>
              <a:pPr algn="r"/>
              <a:t>42</a:t>
            </a:fld>
            <a:endParaRPr sz="1200">
              <a:solidFill>
                <a:srgbClr val="7F7F7F"/>
              </a:solidFill>
            </a:endParaRPr>
          </a:p>
        </p:txBody>
      </p:sp>
      <p:sp>
        <p:nvSpPr>
          <p:cNvPr id="5" name="Titre 1">
            <a:extLst>
              <a:ext uri="{FF2B5EF4-FFF2-40B4-BE49-F238E27FC236}">
                <a16:creationId xmlns:a16="http://schemas.microsoft.com/office/drawing/2014/main" id="{BC3B0989-B805-64C2-1EB5-9C2D40488340}"/>
              </a:ext>
            </a:extLst>
          </p:cNvPr>
          <p:cNvSpPr txBox="1">
            <a:spLocks/>
          </p:cNvSpPr>
          <p:nvPr/>
        </p:nvSpPr>
        <p:spPr>
          <a:xfrm>
            <a:off x="192598" y="1256102"/>
            <a:ext cx="9965134" cy="6461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r>
              <a:rPr sz="2800" b="1" kern="1200" dirty="0">
                <a:solidFill>
                  <a:srgbClr val="951D19"/>
                </a:solidFill>
                <a:latin typeface="Source Sans Pro"/>
                <a:ea typeface="+mj-ea"/>
                <a:cs typeface="Arial"/>
              </a:rPr>
              <a:t>Mini </a:t>
            </a:r>
            <a:r>
              <a:rPr sz="2800" b="1" kern="1200" dirty="0" err="1">
                <a:solidFill>
                  <a:srgbClr val="951D19"/>
                </a:solidFill>
                <a:latin typeface="Source Sans Pro"/>
                <a:ea typeface="+mj-ea"/>
                <a:cs typeface="Arial"/>
              </a:rPr>
              <a:t>sc</a:t>
            </a:r>
            <a:r>
              <a:rPr lang="fr-FR" sz="2800" b="1" kern="1200" dirty="0">
                <a:solidFill>
                  <a:srgbClr val="951D19"/>
                </a:solidFill>
                <a:latin typeface="Source Sans Pro"/>
                <a:ea typeface="+mj-ea"/>
                <a:cs typeface="Arial"/>
              </a:rPr>
              <a:t>é</a:t>
            </a:r>
            <a:r>
              <a:rPr sz="2800" b="1" kern="1200" dirty="0" err="1">
                <a:solidFill>
                  <a:srgbClr val="951D19"/>
                </a:solidFill>
                <a:latin typeface="Source Sans Pro"/>
                <a:ea typeface="+mj-ea"/>
                <a:cs typeface="Arial"/>
              </a:rPr>
              <a:t>nario</a:t>
            </a:r>
            <a:r>
              <a:rPr sz="2800" b="1" kern="1200" dirty="0">
                <a:solidFill>
                  <a:srgbClr val="951D19"/>
                </a:solidFill>
                <a:latin typeface="Source Sans Pro"/>
                <a:ea typeface="+mj-ea"/>
                <a:cs typeface="Arial"/>
              </a:rPr>
              <a:t> 3</a:t>
            </a:r>
            <a:r>
              <a:rPr lang="fr-FR" sz="2800" b="1" kern="1200" dirty="0">
                <a:solidFill>
                  <a:srgbClr val="951D19"/>
                </a:solidFill>
                <a:latin typeface="Source Sans Pro"/>
                <a:ea typeface="+mj-ea"/>
                <a:cs typeface="Arial"/>
              </a:rPr>
              <a:t> </a:t>
            </a:r>
            <a:r>
              <a:rPr sz="2800" b="1" kern="1200" dirty="0">
                <a:solidFill>
                  <a:srgbClr val="951D19"/>
                </a:solidFill>
                <a:latin typeface="Source Sans Pro"/>
                <a:ea typeface="+mj-ea"/>
                <a:cs typeface="Arial"/>
              </a:rPr>
              <a:t>-</a:t>
            </a:r>
            <a:r>
              <a:rPr lang="fr-FR" sz="2800" b="1" kern="1200" dirty="0">
                <a:solidFill>
                  <a:srgbClr val="951D19"/>
                </a:solidFill>
                <a:latin typeface="Source Sans Pro"/>
                <a:ea typeface="+mj-ea"/>
                <a:cs typeface="Arial"/>
              </a:rPr>
              <a:t> </a:t>
            </a:r>
            <a:r>
              <a:rPr sz="2800" b="1" kern="1200" dirty="0">
                <a:solidFill>
                  <a:srgbClr val="951D19"/>
                </a:solidFill>
                <a:latin typeface="Source Sans Pro"/>
                <a:ea typeface="+mj-ea"/>
                <a:cs typeface="Arial"/>
              </a:rPr>
              <a:t>d</a:t>
            </a:r>
            <a:r>
              <a:rPr lang="fr-FR" sz="2800" b="1" kern="1200" dirty="0">
                <a:solidFill>
                  <a:srgbClr val="951D19"/>
                </a:solidFill>
                <a:latin typeface="Source Sans Pro"/>
                <a:ea typeface="+mj-ea"/>
                <a:cs typeface="Arial"/>
              </a:rPr>
              <a:t>é</a:t>
            </a:r>
            <a:r>
              <a:rPr sz="2800" b="1" kern="1200" dirty="0">
                <a:solidFill>
                  <a:srgbClr val="951D19"/>
                </a:solidFill>
                <a:latin typeface="Source Sans Pro"/>
                <a:ea typeface="+mj-ea"/>
                <a:cs typeface="Arial"/>
              </a:rPr>
              <a:t>briefing</a:t>
            </a:r>
          </a:p>
        </p:txBody>
      </p:sp>
      <p:sp>
        <p:nvSpPr>
          <p:cNvPr id="4" name="ZoneTexte 2">
            <a:extLst>
              <a:ext uri="{FF2B5EF4-FFF2-40B4-BE49-F238E27FC236}">
                <a16:creationId xmlns:a16="http://schemas.microsoft.com/office/drawing/2014/main" id="{E524DD50-9262-E257-E936-A9B1A2C09336}"/>
              </a:ext>
            </a:extLst>
          </p:cNvPr>
          <p:cNvSpPr txBox="1"/>
          <p:nvPr/>
        </p:nvSpPr>
        <p:spPr>
          <a:xfrm>
            <a:off x="47340" y="48331"/>
            <a:ext cx="11427971"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fr-FR" sz="2400" b="1" dirty="0">
                <a:solidFill>
                  <a:srgbClr val="FFFFFF"/>
                </a:solidFill>
                <a:latin typeface="Source Sans Pro Regular"/>
              </a:rPr>
              <a:t>4.2 Activité de groupe : Activation de l'EIR et POS de pré-déploiement</a:t>
            </a:r>
          </a:p>
          <a:p>
            <a:endParaRPr sz="2400" b="1" dirty="0">
              <a:solidFill>
                <a:srgbClr val="FFFFFF"/>
              </a:solidFill>
              <a:latin typeface="Source Sans Pro Regular"/>
            </a:endParaRPr>
          </a:p>
        </p:txBody>
      </p:sp>
    </p:spTree>
    <p:extLst>
      <p:ext uri="{BB962C8B-B14F-4D97-AF65-F5344CB8AC3E}">
        <p14:creationId xmlns:p14="http://schemas.microsoft.com/office/powerpoint/2010/main" val="1671895949"/>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29695" y="2181267"/>
            <a:ext cx="9944100" cy="1789891"/>
          </a:xfrm>
          <a:prstGeom prst="rect">
            <a:avLst/>
          </a:prstGeom>
        </p:spPr>
        <p:txBody>
          <a:bodyPr vert="horz" wrap="square" lIns="0" tIns="16933" rIns="0" bIns="0">
            <a:spAutoFit/>
          </a:bodyPr>
          <a:lstStyle/>
          <a:p>
            <a:pPr algn="ctr" defTabSz="289320" hangingPunct="1">
              <a:lnSpc>
                <a:spcPct val="90000"/>
              </a:lnSpc>
              <a:defRPr sz="3200" b="1">
                <a:solidFill>
                  <a:srgbClr val="FFFFFF"/>
                </a:solidFill>
                <a:latin typeface="Source Sans Pro Bold"/>
                <a:ea typeface="Source Sans Pro Bold"/>
                <a:cs typeface="Source Sans Pro Bold"/>
                <a:sym typeface="Source Sans Pro Bold"/>
              </a:defRPr>
            </a:pPr>
            <a:r>
              <a:t>Vous avez réussi à déployer votre EIR !</a:t>
            </a:r>
          </a:p>
          <a:p>
            <a:pPr algn="ctr" defTabSz="289320" hangingPunct="1">
              <a:lnSpc>
                <a:spcPct val="90000"/>
              </a:lnSpc>
              <a:defRPr sz="3200" b="1">
                <a:solidFill>
                  <a:srgbClr val="FFFFFF"/>
                </a:solidFill>
                <a:latin typeface="Source Sans Pro Bold"/>
                <a:ea typeface="Source Sans Pro Bold"/>
                <a:cs typeface="Source Sans Pro Bold"/>
                <a:sym typeface="Source Sans Pro Bold"/>
              </a:defRPr>
            </a:pPr>
            <a:r>
              <a:t>Bravo !</a:t>
            </a:r>
            <a:endParaRPr sz="3200" b="1">
              <a:solidFill>
                <a:srgbClr val="FFFFFF"/>
              </a:solidFill>
              <a:latin typeface="Source Sans Pro Bold"/>
              <a:ea typeface="Source Sans Pro Bold"/>
              <a:cs typeface="Source Sans Pro Bold"/>
              <a:sym typeface="Source Sans Pro Bold"/>
            </a:endParaRPr>
          </a:p>
          <a:p>
            <a:pPr algn="ctr" defTabSz="289320" hangingPunct="1">
              <a:lnSpc>
                <a:spcPct val="90000"/>
              </a:lnSpc>
            </a:pPr>
            <a:endParaRPr sz="3200" b="1">
              <a:solidFill>
                <a:srgbClr val="FFFFFF"/>
              </a:solidFill>
              <a:latin typeface="Source Sans Pro Bold"/>
              <a:ea typeface="Source Sans Pro Bold"/>
              <a:cs typeface="Source Sans Pro Bold"/>
              <a:sym typeface="Source Sans Pro Bold"/>
            </a:endParaRPr>
          </a:p>
          <a:p>
            <a:pPr algn="ctr" defTabSz="289320" hangingPunct="1">
              <a:lnSpc>
                <a:spcPct val="90000"/>
              </a:lnSpc>
              <a:defRPr sz="3200" b="1">
                <a:solidFill>
                  <a:srgbClr val="FFFFFF"/>
                </a:solidFill>
                <a:latin typeface="Source Sans Pro Bold"/>
                <a:ea typeface="Source Sans Pro Bold"/>
                <a:cs typeface="Source Sans Pro Bold"/>
                <a:sym typeface="Source Sans Pro Bold"/>
              </a:defRPr>
            </a:pPr>
            <a:r>
              <a:t>Mais attendez... ce nʼest pas fini !</a:t>
            </a:r>
          </a:p>
        </p:txBody>
      </p:sp>
      <p:sp>
        <p:nvSpPr>
          <p:cNvPr id="3" name="Slide Number Placeholder 2">
            <a:extLst>
              <a:ext uri="{FF2B5EF4-FFF2-40B4-BE49-F238E27FC236}">
                <a16:creationId xmlns:a16="http://schemas.microsoft.com/office/drawing/2014/main" id="{59C4F796-3154-46F8-9CA2-1258CD3D974A}"/>
              </a:ext>
            </a:extLst>
          </p:cNvPr>
          <p:cNvSpPr>
            <a:spLocks noGrp="1"/>
          </p:cNvSpPr>
          <p:nvPr>
            <p:ph type="sldNum" sz="quarter" idx="2"/>
          </p:nvPr>
        </p:nvSpPr>
        <p:spPr>
          <a:xfrm>
            <a:off x="11501678" y="6539099"/>
            <a:ext cx="687969" cy="246972"/>
          </a:xfrm>
        </p:spPr>
        <p:txBody>
          <a:bodyPr lIns="91440" tIns="45720" rIns="91440" bIns="45720" anchor="t"/>
          <a:lstStyle/>
          <a:p>
            <a:pPr algn="r"/>
            <a:fld id="{86CB4B4D-7CA3-9044-876B-883B54F8677D}" type="slidenum">
              <a:rPr lang="en-US" sz="1200">
                <a:solidFill>
                  <a:srgbClr val="7F7F7F"/>
                </a:solidFill>
              </a:rPr>
              <a:pPr algn="r"/>
              <a:t>43</a:t>
            </a:fld>
            <a:endParaRPr sz="1200">
              <a:solidFill>
                <a:srgbClr val="7F7F7F"/>
              </a:solidFill>
            </a:endParaRPr>
          </a:p>
        </p:txBody>
      </p:sp>
    </p:spTree>
    <p:extLst>
      <p:ext uri="{BB962C8B-B14F-4D97-AF65-F5344CB8AC3E}">
        <p14:creationId xmlns:p14="http://schemas.microsoft.com/office/powerpoint/2010/main" val="2183059543"/>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half" idx="1"/>
          </p:nvPr>
        </p:nvSpPr>
        <p:spPr>
          <a:xfrm>
            <a:off x="408195" y="1983377"/>
            <a:ext cx="11347451" cy="1870076"/>
          </a:xfrm>
        </p:spPr>
        <p:txBody>
          <a:bodyPr>
            <a:normAutofit/>
          </a:bodyPr>
          <a:lstStyle/>
          <a:p>
            <a:pPr>
              <a:defRPr sz="3200" b="1"/>
            </a:pPr>
            <a:r>
              <a:t>4.3 Déploiement des EIR</a:t>
            </a:r>
            <a:endParaRPr sz="3200" b="1"/>
          </a:p>
        </p:txBody>
      </p:sp>
      <p:sp>
        <p:nvSpPr>
          <p:cNvPr id="2" name="Slide Number Placeholder 1">
            <a:extLst>
              <a:ext uri="{FF2B5EF4-FFF2-40B4-BE49-F238E27FC236}">
                <a16:creationId xmlns:a16="http://schemas.microsoft.com/office/drawing/2014/main" id="{4ACCDB80-5808-69FB-F018-37C67B9DDF12}"/>
              </a:ext>
            </a:extLst>
          </p:cNvPr>
          <p:cNvSpPr>
            <a:spLocks noGrp="1"/>
          </p:cNvSpPr>
          <p:nvPr>
            <p:ph type="sldNum" sz="quarter" idx="2"/>
          </p:nvPr>
        </p:nvSpPr>
        <p:spPr>
          <a:xfrm>
            <a:off x="11702100" y="6499812"/>
            <a:ext cx="468764" cy="320041"/>
          </a:xfrm>
        </p:spPr>
        <p:txBody>
          <a:bodyPr lIns="91440" tIns="45720" rIns="91440" bIns="45720" anchor="t"/>
          <a:lstStyle/>
          <a:p>
            <a:pPr algn="r"/>
            <a:fld id="{86CB4B4D-7CA3-9044-876B-883B54F8677D}" type="slidenum">
              <a:rPr lang="en-US" sz="1200">
                <a:solidFill>
                  <a:srgbClr val="7F7F7F"/>
                </a:solidFill>
              </a:rPr>
              <a:pPr algn="r"/>
              <a:t>44</a:t>
            </a:fld>
            <a:endParaRPr sz="1200">
              <a:solidFill>
                <a:srgbClr val="7F7F7F"/>
              </a:solidFill>
            </a:endParaRPr>
          </a:p>
        </p:txBody>
      </p:sp>
    </p:spTree>
    <p:extLst>
      <p:ext uri="{BB962C8B-B14F-4D97-AF65-F5344CB8AC3E}">
        <p14:creationId xmlns:p14="http://schemas.microsoft.com/office/powerpoint/2010/main" val="3436922806"/>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6" name="Content Placeholder 1"/>
          <p:cNvSpPr txBox="1"/>
          <p:nvPr/>
        </p:nvSpPr>
        <p:spPr>
          <a:xfrm>
            <a:off x="4096507" y="1528479"/>
            <a:ext cx="7167921" cy="330346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p>
            <a:pPr>
              <a:spcBef>
                <a:spcPts val="500"/>
              </a:spcBef>
              <a:buClr>
                <a:srgbClr val="65A000"/>
              </a:buClr>
              <a:buSzPct val="100000"/>
              <a:defRPr sz="2400">
                <a:solidFill>
                  <a:schemeClr val="tx1"/>
                </a:solidFill>
                <a:latin typeface="Source Sans Pro"/>
                <a:ea typeface="Source Sans Pro Regular"/>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a:t>
            </a:r>
          </a:p>
          <a:p>
            <a:pPr marL="307975" lvl="0" indent="-307975">
              <a:spcBef>
                <a:spcPts val="500"/>
              </a:spcBef>
              <a:buClr>
                <a:srgbClr val="65A000"/>
              </a:buClr>
              <a:buSzPct val="100000"/>
              <a:buFont typeface="Arial"/>
              <a:buChar char="•"/>
              <a:defRPr sz="2400">
                <a:solidFill>
                  <a:schemeClr val="tx1"/>
                </a:solidFill>
                <a:latin typeface="Source Sans Pro"/>
                <a:ea typeface="Source Sans Pro Regular"/>
                <a:cs typeface="Arial"/>
                <a:sym typeface="Source Sans Pro Regular"/>
              </a:defRPr>
            </a:pPr>
            <a:r>
              <a:rPr dirty="0" err="1"/>
              <a:t>Décrire</a:t>
            </a:r>
            <a:r>
              <a:rPr dirty="0"/>
              <a:t> la coordination </a:t>
            </a:r>
            <a:r>
              <a:rPr dirty="0" err="1"/>
              <a:t>dʼune</a:t>
            </a:r>
            <a:r>
              <a:rPr dirty="0"/>
              <a:t> EIR sur le terrain et avec le </a:t>
            </a:r>
            <a:r>
              <a:rPr dirty="0" err="1"/>
              <a:t>siège</a:t>
            </a:r>
            <a:r>
              <a:rPr dirty="0"/>
              <a:t> pendant </a:t>
            </a:r>
            <a:r>
              <a:rPr dirty="0" err="1"/>
              <a:t>une</a:t>
            </a:r>
            <a:r>
              <a:rPr dirty="0"/>
              <a:t> intervention</a:t>
            </a:r>
            <a:endParaRPr sz="2400" dirty="0">
              <a:solidFill>
                <a:schemeClr val="tx1"/>
              </a:solidFill>
              <a:latin typeface="Source Sans Pro"/>
              <a:ea typeface="Source Sans Pro Regular"/>
              <a:cs typeface="Arial"/>
            </a:endParaRPr>
          </a:p>
          <a:p>
            <a:pPr marL="307975" indent="-307975">
              <a:spcBef>
                <a:spcPts val="500"/>
              </a:spcBef>
              <a:buClr>
                <a:srgbClr val="65A000"/>
              </a:buClr>
              <a:buSzPct val="100000"/>
              <a:buFont typeface="Arial"/>
              <a:buChar char="•"/>
              <a:defRPr sz="2400">
                <a:solidFill>
                  <a:schemeClr val="tx1"/>
                </a:solidFill>
                <a:latin typeface="Source Sans Pro"/>
                <a:ea typeface="Source Sans Pro Regular"/>
                <a:cs typeface="Arial"/>
                <a:sym typeface="Source Sans Pro Regular"/>
              </a:defRPr>
            </a:pPr>
            <a:r>
              <a:rPr dirty="0" err="1"/>
              <a:t>Préciser</a:t>
            </a:r>
            <a:r>
              <a:rPr dirty="0"/>
              <a:t> les </a:t>
            </a:r>
            <a:r>
              <a:rPr dirty="0" err="1"/>
              <a:t>attentes</a:t>
            </a:r>
            <a:r>
              <a:rPr dirty="0"/>
              <a:t> </a:t>
            </a:r>
            <a:r>
              <a:rPr dirty="0" err="1"/>
              <a:t>en</a:t>
            </a:r>
            <a:r>
              <a:rPr dirty="0"/>
              <a:t> matière </a:t>
            </a:r>
            <a:r>
              <a:rPr dirty="0" err="1"/>
              <a:t>d’établissement</a:t>
            </a:r>
            <a:r>
              <a:rPr dirty="0"/>
              <a:t> de rapports et de </a:t>
            </a:r>
            <a:r>
              <a:rPr dirty="0" err="1"/>
              <a:t>suivi</a:t>
            </a:r>
            <a:r>
              <a:rPr dirty="0"/>
              <a:t> des </a:t>
            </a:r>
            <a:r>
              <a:rPr dirty="0" err="1"/>
              <a:t>activités</a:t>
            </a:r>
            <a:r>
              <a:rPr dirty="0"/>
              <a:t> </a:t>
            </a:r>
            <a:r>
              <a:rPr dirty="0" err="1"/>
              <a:t>dʼune</a:t>
            </a:r>
            <a:r>
              <a:rPr dirty="0"/>
              <a:t> EIR au </a:t>
            </a:r>
            <a:r>
              <a:rPr dirty="0" err="1"/>
              <a:t>cours</a:t>
            </a:r>
            <a:r>
              <a:rPr dirty="0"/>
              <a:t> </a:t>
            </a:r>
            <a:r>
              <a:rPr dirty="0" err="1"/>
              <a:t>dʼun</a:t>
            </a:r>
            <a:r>
              <a:rPr dirty="0"/>
              <a:t> </a:t>
            </a:r>
            <a:r>
              <a:rPr dirty="0" err="1"/>
              <a:t>déploiement</a:t>
            </a:r>
            <a:endParaRPr dirty="0"/>
          </a:p>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2400" dirty="0">
              <a:solidFill>
                <a:schemeClr val="tx1"/>
              </a:solidFill>
              <a:latin typeface="Source Sans Pro"/>
              <a:ea typeface="Arial"/>
              <a:cs typeface="Arial"/>
            </a:endParaRPr>
          </a:p>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2400" dirty="0">
              <a:solidFill>
                <a:schemeClr val="tx1"/>
              </a:solidFill>
              <a:latin typeface="Source Sans Pro"/>
              <a:ea typeface="Arial"/>
              <a:cs typeface="Arial"/>
            </a:endParaRPr>
          </a:p>
        </p:txBody>
      </p:sp>
      <p:sp>
        <p:nvSpPr>
          <p:cNvPr id="3" name="Slide Number Placeholder 2">
            <a:extLst>
              <a:ext uri="{FF2B5EF4-FFF2-40B4-BE49-F238E27FC236}">
                <a16:creationId xmlns:a16="http://schemas.microsoft.com/office/drawing/2014/main" id="{9781D374-0A1A-B4D4-3874-8C2BCC054ADF}"/>
              </a:ext>
            </a:extLst>
          </p:cNvPr>
          <p:cNvSpPr>
            <a:spLocks noGrp="1"/>
          </p:cNvSpPr>
          <p:nvPr>
            <p:ph type="sldNum" sz="quarter" idx="2"/>
          </p:nvPr>
        </p:nvSpPr>
        <p:spPr>
          <a:xfrm>
            <a:off x="11794437" y="6579372"/>
            <a:ext cx="395695" cy="278288"/>
          </a:xfrm>
        </p:spPr>
        <p:txBody>
          <a:bodyPr lIns="91440" tIns="45720" rIns="91440" bIns="45720" anchor="t"/>
          <a:lstStyle/>
          <a:p>
            <a:pPr algn="r"/>
            <a:fld id="{86CB4B4D-7CA3-9044-876B-883B54F8677D}" type="slidenum">
              <a:rPr lang="en-US" sz="1200">
                <a:solidFill>
                  <a:srgbClr val="7F7F7F"/>
                </a:solidFill>
              </a:rPr>
              <a:pPr algn="r"/>
              <a:t>45</a:t>
            </a:fld>
            <a:endParaRPr sz="1200">
              <a:solidFill>
                <a:srgbClr val="7F7F7F"/>
              </a:solidFill>
            </a:endParaRPr>
          </a:p>
        </p:txBody>
      </p:sp>
    </p:spTree>
    <p:extLst>
      <p:ext uri="{BB962C8B-B14F-4D97-AF65-F5344CB8AC3E}">
        <p14:creationId xmlns:p14="http://schemas.microsoft.com/office/powerpoint/2010/main" val="119823263"/>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e image contenant texte, capture d’écran, diagramme, cercle&#10;&#10;Description générée automatiquement">
            <a:extLst>
              <a:ext uri="{FF2B5EF4-FFF2-40B4-BE49-F238E27FC236}">
                <a16:creationId xmlns:a16="http://schemas.microsoft.com/office/drawing/2014/main" id="{D1917B3E-AE9B-07CA-8CF2-9384B38D91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86" t="3375" r="9215"/>
          <a:stretch/>
        </p:blipFill>
        <p:spPr bwMode="auto">
          <a:xfrm>
            <a:off x="3719542" y="1404567"/>
            <a:ext cx="8216323" cy="5382851"/>
          </a:xfrm>
          <a:prstGeom prst="rect">
            <a:avLst/>
          </a:prstGeom>
          <a:noFill/>
          <a:extLst>
            <a:ext uri="{909E8E84-426E-40DD-AFC4-6F175D3DCCD1}">
              <a14:hiddenFill xmlns:a14="http://schemas.microsoft.com/office/drawing/2010/main">
                <a:solidFill>
                  <a:srgbClr val="FFFFFF"/>
                </a:solidFill>
              </a14:hiddenFill>
            </a:ext>
          </a:extLst>
        </p:spPr>
      </p:pic>
      <p:sp>
        <p:nvSpPr>
          <p:cNvPr id="6" name="Flèche droite 5"/>
          <p:cNvSpPr/>
          <p:nvPr/>
        </p:nvSpPr>
        <p:spPr>
          <a:xfrm rot="9006641">
            <a:off x="10692005" y="3132020"/>
            <a:ext cx="498665" cy="398623"/>
          </a:xfrm>
          <a:prstGeom prst="rightArrow">
            <a:avLst>
              <a:gd name="adj1" fmla="val 66485"/>
              <a:gd name="adj2" fmla="val 50000"/>
            </a:avLst>
          </a:prstGeom>
          <a:solidFill>
            <a:srgbClr val="FFC000"/>
          </a:solidFill>
          <a:ln w="12700" cap="flat">
            <a:solidFill>
              <a:srgbClr val="FFC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anchor="ctr">
            <a:spAutoFit/>
          </a:bodyPr>
          <a:lstStyle/>
          <a:p>
            <a:endParaRPr/>
          </a:p>
        </p:txBody>
      </p:sp>
      <p:sp>
        <p:nvSpPr>
          <p:cNvPr id="9" name="Titre 1"/>
          <p:cNvSpPr>
            <a:spLocks noGrp="1"/>
          </p:cNvSpPr>
          <p:nvPr>
            <p:ph type="title"/>
          </p:nvPr>
        </p:nvSpPr>
        <p:spPr>
          <a:xfrm>
            <a:off x="154792" y="779597"/>
            <a:ext cx="4395437" cy="646114"/>
          </a:xfrm>
        </p:spPr>
        <p:txBody>
          <a:bodyPr>
            <a:noAutofit/>
          </a:bodyPr>
          <a:lstStyle/>
          <a:p>
            <a:pPr algn="l">
              <a:defRPr sz="2800" b="1">
                <a:solidFill>
                  <a:srgbClr val="951D19"/>
                </a:solidFill>
                <a:latin typeface="Source Sans Pro"/>
              </a:defRPr>
            </a:pPr>
            <a:r>
              <a:t>Cycle de gestion des EIR</a:t>
            </a:r>
          </a:p>
        </p:txBody>
      </p:sp>
      <p:sp>
        <p:nvSpPr>
          <p:cNvPr id="10" name="Rectangle 9"/>
          <p:cNvSpPr/>
          <p:nvPr/>
        </p:nvSpPr>
        <p:spPr>
          <a:xfrm>
            <a:off x="154792" y="0"/>
            <a:ext cx="8216322" cy="584775"/>
          </a:xfrm>
          <a:prstGeom prst="rect">
            <a:avLst/>
          </a:prstGeom>
        </p:spPr>
        <p:txBody>
          <a:bodyPr wrap="square">
            <a:spAutoFit/>
          </a:bodyPr>
          <a:lstStyle/>
          <a:p>
            <a:pPr>
              <a:defRPr sz="3200" b="1">
                <a:solidFill>
                  <a:schemeClr val="bg1"/>
                </a:solidFill>
                <a:latin typeface="Source Sans Pro Regular"/>
              </a:defRPr>
            </a:pPr>
            <a:r>
              <a:t>4.3 Déploiement des EIR</a:t>
            </a:r>
            <a:endParaRPr sz="3200" b="1">
              <a:solidFill>
                <a:schemeClr val="bg1"/>
              </a:solidFill>
              <a:latin typeface="Source Sans Pro Regular"/>
            </a:endParaRPr>
          </a:p>
        </p:txBody>
      </p:sp>
      <p:sp>
        <p:nvSpPr>
          <p:cNvPr id="2" name="Slide Number Placeholder 1">
            <a:extLst>
              <a:ext uri="{FF2B5EF4-FFF2-40B4-BE49-F238E27FC236}">
                <a16:creationId xmlns:a16="http://schemas.microsoft.com/office/drawing/2014/main" id="{82DDDAC2-8C89-628D-5233-6F606BAA1D70}"/>
              </a:ext>
            </a:extLst>
          </p:cNvPr>
          <p:cNvSpPr>
            <a:spLocks noGrp="1"/>
          </p:cNvSpPr>
          <p:nvPr>
            <p:ph type="sldNum" sz="quarter" idx="2"/>
          </p:nvPr>
        </p:nvSpPr>
        <p:spPr>
          <a:xfrm>
            <a:off x="11689567" y="6539099"/>
            <a:ext cx="500079" cy="320041"/>
          </a:xfrm>
        </p:spPr>
        <p:txBody>
          <a:bodyPr lIns="91440" tIns="45720" rIns="91440" bIns="45720" anchor="t"/>
          <a:lstStyle/>
          <a:p>
            <a:pPr algn="r"/>
            <a:fld id="{86CB4B4D-7CA3-9044-876B-883B54F8677D}" type="slidenum">
              <a:rPr lang="en-US" sz="1200">
                <a:solidFill>
                  <a:srgbClr val="7F7F7F"/>
                </a:solidFill>
              </a:rPr>
              <a:pPr algn="r"/>
              <a:t>46</a:t>
            </a:fld>
            <a:endParaRPr sz="1200">
              <a:solidFill>
                <a:srgbClr val="7F7F7F"/>
              </a:solidFill>
            </a:endParaRPr>
          </a:p>
        </p:txBody>
      </p:sp>
    </p:spTree>
    <p:extLst>
      <p:ext uri="{BB962C8B-B14F-4D97-AF65-F5344CB8AC3E}">
        <p14:creationId xmlns:p14="http://schemas.microsoft.com/office/powerpoint/2010/main" val="392303139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792" y="829396"/>
            <a:ext cx="5137772" cy="404043"/>
          </a:xfrm>
          <a:prstGeom prst="rect">
            <a:avLst/>
          </a:prstGeom>
        </p:spPr>
        <p:txBody>
          <a:bodyPr vert="horz" wrap="square" lIns="0" tIns="16087" rIns="0" bIns="0" numCol="1" anchor="ctr" anchorCtr="0" compatLnSpc="1">
            <a:prstTxWarp prst="textNoShape">
              <a:avLst/>
            </a:prstTxWarp>
            <a:spAutoFit/>
          </a:bodyPr>
          <a:lstStyle/>
          <a:p>
            <a:pPr algn="l" defTabSz="289320">
              <a:lnSpc>
                <a:spcPct val="90000"/>
              </a:lnSpc>
              <a:spcBef>
                <a:spcPts val="0"/>
              </a:spcBef>
              <a:defRPr sz="2800" b="1">
                <a:solidFill>
                  <a:srgbClr val="951D19"/>
                </a:solidFill>
                <a:latin typeface="Source Sans Pro"/>
              </a:defRPr>
            </a:pPr>
            <a:r>
              <a:t>Objectifs du déploiement</a:t>
            </a:r>
            <a:endParaRPr sz="2800" b="1">
              <a:solidFill>
                <a:srgbClr val="951D19"/>
              </a:solidFill>
              <a:latin typeface="Source Sans Pro"/>
              <a:ea typeface="Source Sans Pro Bold"/>
              <a:cs typeface="Source Sans Pro Bold"/>
              <a:sym typeface="Source Sans Pro Bold"/>
            </a:endParaRPr>
          </a:p>
        </p:txBody>
      </p:sp>
      <p:sp>
        <p:nvSpPr>
          <p:cNvPr id="3" name="object 3"/>
          <p:cNvSpPr txBox="1"/>
          <p:nvPr/>
        </p:nvSpPr>
        <p:spPr>
          <a:xfrm>
            <a:off x="1339839" y="1365039"/>
            <a:ext cx="8959427" cy="4386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16087" rIns="0" bIns="0" numCol="1" anchor="t" anchorCtr="0" compatLnSpc="1">
            <a:prstTxWarp prst="textNoShape">
              <a:avLst/>
            </a:prstTxWarp>
            <a:spAutoFit/>
          </a:bodyPr>
          <a:lstStyle>
            <a:lvl1pPr marL="411480" marR="49952" indent="-411480" eaLnBrk="0" fontAlgn="base" hangingPunct="0">
              <a:spcBef>
                <a:spcPct val="20000"/>
              </a:spcBef>
              <a:spcAft>
                <a:spcPct val="0"/>
              </a:spcAft>
              <a:buFont typeface="Arial" panose="020B0604020202020204" pitchFamily="34" charset="0"/>
              <a:buChar char="•"/>
              <a:tabLst>
                <a:tab pos="291246" algn="l"/>
              </a:tabLst>
              <a:defRPr sz="2400">
                <a:solidFill>
                  <a:schemeClr val="accent1">
                    <a:lumMod val="50000"/>
                  </a:schemeClr>
                </a:solidFill>
                <a:latin typeface="Arial" pitchFamily="34" charset="0"/>
                <a:cs typeface="Arial" pitchFamily="34" charset="0"/>
              </a:defRPr>
            </a:lvl1pPr>
            <a:lvl2pPr marL="891540" indent="-342900" eaLnBrk="0" fontAlgn="base" hangingPunct="0">
              <a:spcBef>
                <a:spcPct val="20000"/>
              </a:spcBef>
              <a:spcAft>
                <a:spcPct val="0"/>
              </a:spcAft>
              <a:buFont typeface="Arial" charset="0"/>
              <a:buChar char="–"/>
              <a:defRPr sz="2160">
                <a:solidFill>
                  <a:srgbClr val="10253F"/>
                </a:solidFill>
                <a:latin typeface="Arial" pitchFamily="34" charset="0"/>
                <a:cs typeface="Arial" pitchFamily="34" charset="0"/>
              </a:defRPr>
            </a:lvl2pPr>
            <a:lvl3pPr marL="1371600" indent="-274320" eaLnBrk="0" fontAlgn="base" hangingPunct="0">
              <a:spcBef>
                <a:spcPct val="20000"/>
              </a:spcBef>
              <a:spcAft>
                <a:spcPct val="0"/>
              </a:spcAft>
              <a:buFont typeface="Arial" charset="0"/>
              <a:buChar char="•"/>
              <a:defRPr sz="2160">
                <a:solidFill>
                  <a:srgbClr val="10253F"/>
                </a:solidFill>
                <a:latin typeface="Arial" pitchFamily="34" charset="0"/>
                <a:cs typeface="Arial" pitchFamily="34" charset="0"/>
              </a:defRPr>
            </a:lvl3pPr>
            <a:lvl4pPr marL="1920240" indent="-274320" eaLnBrk="0" fontAlgn="base" hangingPunct="0">
              <a:spcBef>
                <a:spcPct val="20000"/>
              </a:spcBef>
              <a:spcAft>
                <a:spcPct val="0"/>
              </a:spcAft>
              <a:buFont typeface="Arial" charset="0"/>
              <a:buChar char="–"/>
              <a:defRPr sz="1920">
                <a:solidFill>
                  <a:srgbClr val="10253F"/>
                </a:solidFill>
                <a:latin typeface="Arial" pitchFamily="34" charset="0"/>
                <a:cs typeface="Arial" pitchFamily="34" charset="0"/>
              </a:defRPr>
            </a:lvl4pPr>
            <a:lvl5pPr marL="2468880" indent="-274320" eaLnBrk="0" fontAlgn="base" hangingPunct="0">
              <a:spcBef>
                <a:spcPct val="20000"/>
              </a:spcBef>
              <a:spcAft>
                <a:spcPct val="0"/>
              </a:spcAft>
              <a:buFont typeface="Arial" charset="0"/>
              <a:buChar char="»"/>
              <a:defRPr sz="1920">
                <a:solidFill>
                  <a:srgbClr val="10253F"/>
                </a:solidFill>
                <a:latin typeface="Arial" pitchFamily="34" charset="0"/>
                <a:cs typeface="Arial" pitchFamily="34" charset="0"/>
              </a:defRPr>
            </a:lvl5pPr>
            <a:lvl6pPr marL="3017520" indent="-274320" defTabSz="1097280">
              <a:spcBef>
                <a:spcPct val="20000"/>
              </a:spcBef>
              <a:buFont typeface="Arial" pitchFamily="34" charset="0"/>
              <a:buChar char="•"/>
              <a:defRPr sz="2160"/>
            </a:lvl6pPr>
            <a:lvl7pPr marL="3566160" indent="-274320" defTabSz="1097280">
              <a:spcBef>
                <a:spcPct val="20000"/>
              </a:spcBef>
              <a:buFont typeface="Arial" pitchFamily="34" charset="0"/>
              <a:buChar char="•"/>
              <a:defRPr sz="2160"/>
            </a:lvl7pPr>
            <a:lvl8pPr marL="4114800" indent="-274320" defTabSz="1097280">
              <a:spcBef>
                <a:spcPct val="20000"/>
              </a:spcBef>
              <a:buFont typeface="Arial" pitchFamily="34" charset="0"/>
              <a:buChar char="•"/>
              <a:defRPr sz="2160"/>
            </a:lvl8pPr>
            <a:lvl9pPr marL="4663440" indent="-274320" defTabSz="1097280">
              <a:spcBef>
                <a:spcPct val="20000"/>
              </a:spcBef>
              <a:buFont typeface="Arial" pitchFamily="34" charset="0"/>
              <a:buChar char="•"/>
              <a:defRPr sz="2160"/>
            </a:lvl9pPr>
          </a:lstStyle>
          <a:p>
            <a:pPr>
              <a:buClr>
                <a:srgbClr val="65A000"/>
              </a:buClr>
              <a:defRPr kern="1200">
                <a:solidFill>
                  <a:prstClr val="black"/>
                </a:solidFill>
                <a:latin typeface="Source Sans Pro Regular"/>
              </a:defRPr>
            </a:pPr>
            <a:r>
              <a:rPr b="1" dirty="0"/>
              <a:t>Maximiser </a:t>
            </a:r>
            <a:r>
              <a:rPr b="1" dirty="0" err="1"/>
              <a:t>l’efficience</a:t>
            </a:r>
            <a:r>
              <a:rPr b="1" dirty="0"/>
              <a:t> des interventions</a:t>
            </a:r>
            <a:r>
              <a:rPr dirty="0"/>
              <a:t> </a:t>
            </a:r>
            <a:r>
              <a:rPr dirty="0" err="1"/>
              <a:t>en</a:t>
            </a:r>
            <a:r>
              <a:rPr dirty="0"/>
              <a:t> </a:t>
            </a:r>
            <a:r>
              <a:rPr dirty="0" err="1"/>
              <a:t>assurant</a:t>
            </a:r>
            <a:r>
              <a:rPr dirty="0"/>
              <a:t> la coordination avec le </a:t>
            </a:r>
            <a:r>
              <a:rPr dirty="0" err="1"/>
              <a:t>centre</a:t>
            </a:r>
            <a:r>
              <a:rPr dirty="0"/>
              <a:t> </a:t>
            </a:r>
            <a:r>
              <a:rPr dirty="0" err="1"/>
              <a:t>d’opérations</a:t>
            </a:r>
            <a:r>
              <a:rPr dirty="0"/>
              <a:t> </a:t>
            </a:r>
            <a:r>
              <a:rPr dirty="0" err="1"/>
              <a:t>d’urgence</a:t>
            </a:r>
            <a:r>
              <a:rPr dirty="0"/>
              <a:t> et les </a:t>
            </a:r>
            <a:r>
              <a:rPr dirty="0" err="1"/>
              <a:t>autres</a:t>
            </a:r>
            <a:r>
              <a:rPr dirty="0"/>
              <a:t> </a:t>
            </a:r>
            <a:r>
              <a:rPr dirty="0" err="1"/>
              <a:t>partenaires</a:t>
            </a:r>
            <a:r>
              <a:rPr dirty="0"/>
              <a:t> </a:t>
            </a:r>
            <a:r>
              <a:rPr dirty="0" err="1"/>
              <a:t>d’intervention</a:t>
            </a:r>
            <a:r>
              <a:rPr dirty="0"/>
              <a:t> de manière à </a:t>
            </a:r>
            <a:r>
              <a:rPr dirty="0" err="1"/>
              <a:t>réduire</a:t>
            </a:r>
            <a:r>
              <a:rPr dirty="0"/>
              <a:t> les doubles </a:t>
            </a:r>
            <a:r>
              <a:rPr dirty="0" err="1"/>
              <a:t>emplois</a:t>
            </a:r>
            <a:endParaRPr kern="1200" dirty="0">
              <a:solidFill>
                <a:prstClr val="black"/>
              </a:solidFill>
              <a:latin typeface="Source Sans Pro Regular"/>
            </a:endParaRPr>
          </a:p>
          <a:p>
            <a:pPr>
              <a:buClr>
                <a:srgbClr val="65A000"/>
              </a:buClr>
            </a:pPr>
            <a:endParaRPr kern="1200" dirty="0">
              <a:solidFill>
                <a:prstClr val="black"/>
              </a:solidFill>
              <a:latin typeface="Source Sans Pro Regular"/>
            </a:endParaRPr>
          </a:p>
          <a:p>
            <a:pPr>
              <a:buClr>
                <a:srgbClr val="65A000"/>
              </a:buClr>
              <a:defRPr kern="1200">
                <a:solidFill>
                  <a:prstClr val="black"/>
                </a:solidFill>
                <a:latin typeface="Source Sans Pro Regular"/>
              </a:defRPr>
            </a:pPr>
            <a:r>
              <a:rPr b="1" dirty="0"/>
              <a:t>Maximiser </a:t>
            </a:r>
            <a:r>
              <a:rPr b="1" dirty="0" err="1"/>
              <a:t>l’efficacité</a:t>
            </a:r>
            <a:r>
              <a:rPr b="1" dirty="0"/>
              <a:t> des interventions</a:t>
            </a:r>
            <a:r>
              <a:rPr dirty="0"/>
              <a:t> </a:t>
            </a:r>
            <a:r>
              <a:rPr dirty="0" err="1"/>
              <a:t>en</a:t>
            </a:r>
            <a:r>
              <a:rPr dirty="0"/>
              <a:t> </a:t>
            </a:r>
            <a:r>
              <a:rPr dirty="0" err="1"/>
              <a:t>suivant</a:t>
            </a:r>
            <a:r>
              <a:rPr dirty="0"/>
              <a:t> la progression de la situation </a:t>
            </a:r>
            <a:r>
              <a:rPr dirty="0" err="1"/>
              <a:t>d’urgence</a:t>
            </a:r>
            <a:r>
              <a:rPr dirty="0"/>
              <a:t> et les </a:t>
            </a:r>
            <a:r>
              <a:rPr dirty="0" err="1"/>
              <a:t>activités</a:t>
            </a:r>
            <a:r>
              <a:rPr dirty="0"/>
              <a:t> </a:t>
            </a:r>
            <a:r>
              <a:rPr dirty="0" err="1"/>
              <a:t>d’intervention</a:t>
            </a:r>
            <a:r>
              <a:rPr dirty="0"/>
              <a:t> </a:t>
            </a:r>
            <a:r>
              <a:rPr dirty="0" err="1"/>
              <a:t>afin</a:t>
            </a:r>
            <a:r>
              <a:rPr dirty="0"/>
              <a:t> que les efforts </a:t>
            </a:r>
            <a:r>
              <a:rPr dirty="0" err="1"/>
              <a:t>entrepris</a:t>
            </a:r>
            <a:r>
              <a:rPr dirty="0"/>
              <a:t> </a:t>
            </a:r>
            <a:r>
              <a:rPr dirty="0" err="1"/>
              <a:t>produisent</a:t>
            </a:r>
            <a:r>
              <a:rPr dirty="0"/>
              <a:t> des </a:t>
            </a:r>
            <a:r>
              <a:rPr dirty="0" err="1"/>
              <a:t>résultats</a:t>
            </a:r>
            <a:endParaRPr kern="1200" dirty="0">
              <a:solidFill>
                <a:prstClr val="black"/>
              </a:solidFill>
              <a:latin typeface="Source Sans Pro Regular"/>
            </a:endParaRPr>
          </a:p>
          <a:p>
            <a:pPr>
              <a:buClr>
                <a:srgbClr val="65A000"/>
              </a:buClr>
            </a:pPr>
            <a:endParaRPr kern="1200" dirty="0">
              <a:solidFill>
                <a:prstClr val="black"/>
              </a:solidFill>
              <a:latin typeface="Source Sans Pro Regular"/>
            </a:endParaRPr>
          </a:p>
          <a:p>
            <a:pPr>
              <a:buClr>
                <a:srgbClr val="65A000"/>
              </a:buClr>
              <a:defRPr kern="1200">
                <a:solidFill>
                  <a:prstClr val="black"/>
                </a:solidFill>
                <a:latin typeface="Source Sans Pro Regular"/>
              </a:defRPr>
            </a:pPr>
            <a:r>
              <a:rPr b="1" dirty="0"/>
              <a:t>Maximiser </a:t>
            </a:r>
            <a:r>
              <a:rPr b="1" dirty="0" err="1"/>
              <a:t>l’efficacité</a:t>
            </a:r>
            <a:r>
              <a:rPr b="1" dirty="0"/>
              <a:t> des interventions</a:t>
            </a:r>
            <a:r>
              <a:rPr dirty="0"/>
              <a:t> </a:t>
            </a:r>
            <a:r>
              <a:rPr dirty="0" err="1"/>
              <a:t>en</a:t>
            </a:r>
            <a:r>
              <a:rPr dirty="0"/>
              <a:t> </a:t>
            </a:r>
            <a:r>
              <a:rPr dirty="0" err="1"/>
              <a:t>modifiant</a:t>
            </a:r>
            <a:r>
              <a:rPr dirty="0"/>
              <a:t> la composition et la structure des équipes </a:t>
            </a:r>
            <a:r>
              <a:rPr dirty="0" err="1"/>
              <a:t>afin</a:t>
            </a:r>
            <a:r>
              <a:rPr dirty="0"/>
              <a:t> de </a:t>
            </a:r>
            <a:r>
              <a:rPr dirty="0" err="1"/>
              <a:t>répondre</a:t>
            </a:r>
            <a:r>
              <a:rPr dirty="0"/>
              <a:t> </a:t>
            </a:r>
            <a:r>
              <a:rPr dirty="0" err="1"/>
              <a:t>efficacement</a:t>
            </a:r>
            <a:r>
              <a:rPr dirty="0"/>
              <a:t> à </a:t>
            </a:r>
            <a:r>
              <a:rPr dirty="0" err="1"/>
              <a:t>l’évolution</a:t>
            </a:r>
            <a:r>
              <a:rPr dirty="0"/>
              <a:t> des </a:t>
            </a:r>
            <a:r>
              <a:rPr dirty="0" err="1"/>
              <a:t>besoins</a:t>
            </a:r>
            <a:endParaRPr kern="1200" dirty="0">
              <a:solidFill>
                <a:prstClr val="black"/>
              </a:solidFill>
              <a:latin typeface="Source Sans Pro Regular"/>
            </a:endParaRPr>
          </a:p>
        </p:txBody>
      </p:sp>
      <p:sp>
        <p:nvSpPr>
          <p:cNvPr id="11" name="Rectangle 10"/>
          <p:cNvSpPr/>
          <p:nvPr/>
        </p:nvSpPr>
        <p:spPr>
          <a:xfrm>
            <a:off x="154792" y="0"/>
            <a:ext cx="8216322" cy="584775"/>
          </a:xfrm>
          <a:prstGeom prst="rect">
            <a:avLst/>
          </a:prstGeom>
        </p:spPr>
        <p:txBody>
          <a:bodyPr wrap="square">
            <a:spAutoFit/>
          </a:bodyPr>
          <a:lstStyle/>
          <a:p>
            <a:pPr>
              <a:defRPr sz="3200" b="1">
                <a:solidFill>
                  <a:schemeClr val="bg1"/>
                </a:solidFill>
                <a:latin typeface="Source Sans Pro Regular"/>
              </a:defRPr>
            </a:pPr>
            <a:r>
              <a:t>4.3 Déploiement des EIR</a:t>
            </a:r>
            <a:endParaRPr sz="3200" b="1">
              <a:solidFill>
                <a:schemeClr val="bg1"/>
              </a:solidFill>
              <a:latin typeface="Source Sans Pro Regular"/>
            </a:endParaRPr>
          </a:p>
        </p:txBody>
      </p:sp>
      <p:sp>
        <p:nvSpPr>
          <p:cNvPr id="4" name="Slide Number Placeholder 3">
            <a:extLst>
              <a:ext uri="{FF2B5EF4-FFF2-40B4-BE49-F238E27FC236}">
                <a16:creationId xmlns:a16="http://schemas.microsoft.com/office/drawing/2014/main" id="{5638E4B5-1404-A9EA-1982-E841A61AABD7}"/>
              </a:ext>
            </a:extLst>
          </p:cNvPr>
          <p:cNvSpPr>
            <a:spLocks noGrp="1"/>
          </p:cNvSpPr>
          <p:nvPr>
            <p:ph type="sldNum" sz="quarter" idx="2"/>
          </p:nvPr>
        </p:nvSpPr>
        <p:spPr>
          <a:xfrm>
            <a:off x="11773075" y="6570414"/>
            <a:ext cx="416572" cy="288726"/>
          </a:xfrm>
        </p:spPr>
        <p:txBody>
          <a:bodyPr lIns="91440" tIns="45720" rIns="91440" bIns="45720" anchor="t"/>
          <a:lstStyle/>
          <a:p>
            <a:pPr algn="r"/>
            <a:fld id="{86CB4B4D-7CA3-9044-876B-883B54F8677D}" type="slidenum">
              <a:rPr lang="en-US" sz="1200">
                <a:solidFill>
                  <a:srgbClr val="7F7F7F"/>
                </a:solidFill>
              </a:rPr>
              <a:pPr algn="r"/>
              <a:t>47</a:t>
            </a:fld>
            <a:endParaRPr sz="1200">
              <a:solidFill>
                <a:srgbClr val="7F7F7F"/>
              </a:solidFill>
            </a:endParaRPr>
          </a:p>
        </p:txBody>
      </p:sp>
    </p:spTree>
    <p:extLst>
      <p:ext uri="{BB962C8B-B14F-4D97-AF65-F5344CB8AC3E}">
        <p14:creationId xmlns:p14="http://schemas.microsoft.com/office/powerpoint/2010/main" val="579567057"/>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399" y="726940"/>
            <a:ext cx="8522043" cy="761132"/>
          </a:xfrm>
        </p:spPr>
        <p:txBody>
          <a:bodyPr lIns="45719" tIns="45720" rIns="45719" bIns="45720" anchor="ctr">
            <a:noAutofit/>
          </a:bodyPr>
          <a:lstStyle/>
          <a:p>
            <a:pPr>
              <a:defRPr sz="2800" b="1">
                <a:solidFill>
                  <a:srgbClr val="951D19"/>
                </a:solidFill>
                <a:latin typeface="Source Sans Pro"/>
              </a:defRPr>
            </a:pPr>
            <a:r>
              <a:rPr dirty="0"/>
              <a:t>Coordination des EIR et </a:t>
            </a:r>
            <a:r>
              <a:rPr dirty="0" err="1"/>
              <a:t>établissement</a:t>
            </a:r>
            <a:r>
              <a:rPr dirty="0"/>
              <a:t> de rapports</a:t>
            </a:r>
            <a:endParaRPr sz="2800" b="1" dirty="0">
              <a:solidFill>
                <a:srgbClr val="951D19"/>
              </a:solidFill>
              <a:latin typeface="Source Sans Pro"/>
              <a:ea typeface="Source Sans Pro Bold"/>
              <a:cs typeface="Source Sans Pro Bold"/>
            </a:endParaRPr>
          </a:p>
        </p:txBody>
      </p:sp>
      <p:sp>
        <p:nvSpPr>
          <p:cNvPr id="5" name="Rectangle 4"/>
          <p:cNvSpPr/>
          <p:nvPr/>
        </p:nvSpPr>
        <p:spPr>
          <a:xfrm>
            <a:off x="3984172" y="1499107"/>
            <a:ext cx="7633521" cy="4832092"/>
          </a:xfrm>
          <a:prstGeom prst="rect">
            <a:avLst/>
          </a:prstGeom>
          <a:solidFill>
            <a:schemeClr val="bg1">
              <a:lumMod val="95000"/>
            </a:schemeClr>
          </a:solidFill>
        </p:spPr>
        <p:txBody>
          <a:bodyPr wrap="square" lIns="91440" tIns="45720" rIns="91440" bIns="45720" anchor="t">
            <a:spAutoFit/>
          </a:bodyPr>
          <a:lstStyle/>
          <a:p>
            <a:pPr marL="342900" indent="-342900" hangingPunct="1">
              <a:buClr>
                <a:srgbClr val="65A000"/>
              </a:buClr>
              <a:buFont typeface="Arial" panose="020B0604020202020204" pitchFamily="34" charset="0"/>
              <a:buChar char="•"/>
            </a:pPr>
            <a:endParaRPr sz="2200" kern="1200" dirty="0">
              <a:solidFill>
                <a:prstClr val="black"/>
              </a:solidFill>
              <a:latin typeface="Source Sans Pro Regular"/>
              <a:cs typeface="Arial" panose="020B0604020202020204" pitchFamily="34" charset="0"/>
            </a:endParaRPr>
          </a:p>
          <a:p>
            <a:pPr marL="342900" indent="-342900" hangingPunct="1">
              <a:buClr>
                <a:srgbClr val="65A000"/>
              </a:buClr>
              <a:buFont typeface="Arial" panose="020B0604020202020204" pitchFamily="34" charset="0"/>
              <a:buChar char="•"/>
              <a:defRPr sz="2400" kern="1200">
                <a:solidFill>
                  <a:prstClr val="black"/>
                </a:solidFill>
                <a:latin typeface="Source Sans Pro Regular"/>
                <a:cs typeface="Arial"/>
              </a:defRPr>
            </a:pPr>
            <a:r>
              <a:rPr sz="2200" dirty="0" err="1"/>
              <a:t>Contribuer</a:t>
            </a:r>
            <a:r>
              <a:rPr sz="2200" dirty="0"/>
              <a:t> à la coordination  </a:t>
            </a:r>
          </a:p>
          <a:p>
            <a:pPr marL="342900" indent="-342900" hangingPunct="1">
              <a:buClr>
                <a:srgbClr val="65A000"/>
              </a:buClr>
              <a:buFont typeface="Arial" panose="020B0604020202020204" pitchFamily="34" charset="0"/>
              <a:buChar char="•"/>
            </a:pPr>
            <a:endParaRPr sz="2200" kern="1200" dirty="0">
              <a:solidFill>
                <a:prstClr val="black"/>
              </a:solidFill>
              <a:latin typeface="Source Sans Pro Regular"/>
              <a:cs typeface="Arial" panose="020B0604020202020204" pitchFamily="34" charset="0"/>
            </a:endParaRPr>
          </a:p>
          <a:p>
            <a:pPr marL="342900" indent="-342900" hangingPunct="1">
              <a:buClr>
                <a:srgbClr val="65A000"/>
              </a:buClr>
              <a:buFont typeface="Arial" panose="020B0604020202020204" pitchFamily="34" charset="0"/>
              <a:buChar char="•"/>
              <a:defRPr sz="2400" kern="1200">
                <a:solidFill>
                  <a:prstClr val="black"/>
                </a:solidFill>
                <a:latin typeface="Source Sans Pro Regular"/>
                <a:cs typeface="Arial"/>
              </a:defRPr>
            </a:pPr>
            <a:r>
              <a:rPr sz="2200" dirty="0" err="1"/>
              <a:t>Définir</a:t>
            </a:r>
            <a:r>
              <a:rPr sz="2200" dirty="0"/>
              <a:t> des </a:t>
            </a:r>
            <a:r>
              <a:rPr sz="2200" dirty="0" err="1"/>
              <a:t>mécanismes</a:t>
            </a:r>
            <a:r>
              <a:rPr sz="2200" dirty="0"/>
              <a:t> et des </a:t>
            </a:r>
            <a:r>
              <a:rPr sz="2200" dirty="0" err="1"/>
              <a:t>attentes</a:t>
            </a:r>
            <a:r>
              <a:rPr sz="2200" dirty="0"/>
              <a:t> </a:t>
            </a:r>
            <a:r>
              <a:rPr sz="2200" dirty="0" err="1"/>
              <a:t>clairs</a:t>
            </a:r>
            <a:r>
              <a:rPr sz="2200" dirty="0"/>
              <a:t> </a:t>
            </a:r>
            <a:r>
              <a:rPr sz="2200" dirty="0" err="1"/>
              <a:t>en</a:t>
            </a:r>
            <a:r>
              <a:rPr sz="2200" dirty="0"/>
              <a:t> matière </a:t>
            </a:r>
            <a:r>
              <a:rPr sz="2200" dirty="0" err="1"/>
              <a:t>d’établissement</a:t>
            </a:r>
            <a:r>
              <a:rPr sz="2200" dirty="0"/>
              <a:t> de rapports </a:t>
            </a:r>
          </a:p>
          <a:p>
            <a:pPr marL="342900" indent="-342900" hangingPunct="1">
              <a:buClr>
                <a:srgbClr val="65A000"/>
              </a:buClr>
              <a:buFont typeface="Arial" panose="020B0604020202020204" pitchFamily="34" charset="0"/>
              <a:buChar char="•"/>
            </a:pPr>
            <a:endParaRPr sz="2200" kern="1200" dirty="0">
              <a:solidFill>
                <a:prstClr val="black"/>
              </a:solidFill>
              <a:latin typeface="Source Sans Pro Regular"/>
              <a:cs typeface="Arial" panose="020B0604020202020204" pitchFamily="34" charset="0"/>
            </a:endParaRPr>
          </a:p>
          <a:p>
            <a:pPr marL="342900" indent="-342900" hangingPunct="1">
              <a:buClr>
                <a:srgbClr val="65A000"/>
              </a:buClr>
              <a:buFont typeface="Arial" panose="020B0604020202020204" pitchFamily="34" charset="0"/>
              <a:buChar char="•"/>
              <a:defRPr sz="2400" kern="1200">
                <a:solidFill>
                  <a:prstClr val="black"/>
                </a:solidFill>
                <a:latin typeface="Source Sans Pro Regular"/>
                <a:cs typeface="Arial"/>
              </a:defRPr>
            </a:pPr>
            <a:r>
              <a:rPr sz="2200" dirty="0" err="1"/>
              <a:t>Favoriser</a:t>
            </a:r>
            <a:r>
              <a:rPr sz="2200" dirty="0"/>
              <a:t> </a:t>
            </a:r>
            <a:r>
              <a:rPr sz="2200" dirty="0" err="1"/>
              <a:t>une</a:t>
            </a:r>
            <a:r>
              <a:rPr sz="2200" dirty="0"/>
              <a:t> </a:t>
            </a:r>
            <a:r>
              <a:rPr sz="2200" b="1" dirty="0"/>
              <a:t>communication </a:t>
            </a:r>
            <a:r>
              <a:rPr sz="2200" b="1" dirty="0" err="1"/>
              <a:t>efficace</a:t>
            </a:r>
            <a:endParaRPr sz="2200" kern="1200" dirty="0">
              <a:solidFill>
                <a:prstClr val="black"/>
              </a:solidFill>
              <a:latin typeface="Source Sans Pro Regular"/>
              <a:cs typeface="Arial"/>
            </a:endParaRPr>
          </a:p>
          <a:p>
            <a:pPr hangingPunct="1">
              <a:buClr>
                <a:srgbClr val="65A000"/>
              </a:buClr>
            </a:pPr>
            <a:endParaRPr sz="2200" kern="1200" dirty="0">
              <a:solidFill>
                <a:prstClr val="black"/>
              </a:solidFill>
              <a:latin typeface="Source Sans Pro Regular"/>
              <a:ea typeface="+mn-lt"/>
              <a:cs typeface="Calibri"/>
            </a:endParaRPr>
          </a:p>
          <a:p>
            <a:pPr marL="800100" lvl="1" indent="-342900" hangingPunct="1">
              <a:buClr>
                <a:srgbClr val="65A000"/>
              </a:buClr>
              <a:buFont typeface="Courier New" panose="02070309020205020404" pitchFamily="49" charset="0"/>
              <a:buChar char="o"/>
              <a:defRPr sz="2400" kern="1200">
                <a:solidFill>
                  <a:prstClr val="black"/>
                </a:solidFill>
                <a:latin typeface="Source Sans Pro Regular"/>
                <a:cs typeface="Arial"/>
              </a:defRPr>
            </a:pPr>
            <a:r>
              <a:rPr sz="2200" dirty="0"/>
              <a:t>Au sein des EIR </a:t>
            </a:r>
            <a:endParaRPr sz="2200" kern="1200" dirty="0">
              <a:solidFill>
                <a:prstClr val="black"/>
              </a:solidFill>
              <a:latin typeface="Source Sans Pro Regular"/>
              <a:ea typeface="+mn-lt"/>
              <a:cs typeface="Arial"/>
            </a:endParaRPr>
          </a:p>
          <a:p>
            <a:pPr marL="800100" lvl="1" indent="-342900" hangingPunct="1">
              <a:buClr>
                <a:srgbClr val="65A000"/>
              </a:buClr>
              <a:buFont typeface="Courier New" panose="02070309020205020404" pitchFamily="49" charset="0"/>
              <a:buChar char="o"/>
            </a:pPr>
            <a:endParaRPr sz="2200" kern="1200" dirty="0">
              <a:solidFill>
                <a:prstClr val="black"/>
              </a:solidFill>
              <a:latin typeface="Source Sans Pro Regular"/>
              <a:ea typeface="+mn-lt"/>
              <a:cs typeface="Calibri"/>
            </a:endParaRPr>
          </a:p>
          <a:p>
            <a:pPr marL="800100" lvl="1" indent="-342900" hangingPunct="1">
              <a:buClr>
                <a:srgbClr val="65A000"/>
              </a:buClr>
              <a:buFont typeface="Courier New" panose="02070309020205020404" pitchFamily="49" charset="0"/>
              <a:buChar char="o"/>
              <a:defRPr sz="2400" kern="1200">
                <a:solidFill>
                  <a:prstClr val="black"/>
                </a:solidFill>
                <a:latin typeface="Source Sans Pro Regular"/>
                <a:cs typeface="Arial"/>
              </a:defRPr>
            </a:pPr>
            <a:r>
              <a:rPr sz="2200" dirty="0"/>
              <a:t>Entre les EIR et </a:t>
            </a:r>
            <a:r>
              <a:rPr sz="2200" dirty="0" err="1"/>
              <a:t>l’équipe</a:t>
            </a:r>
            <a:r>
              <a:rPr sz="2200" dirty="0"/>
              <a:t> de gestion des EIR </a:t>
            </a:r>
            <a:r>
              <a:rPr sz="2200" dirty="0" err="1"/>
              <a:t>dʼune</a:t>
            </a:r>
            <a:r>
              <a:rPr sz="2200" dirty="0"/>
              <a:t> part, le </a:t>
            </a:r>
            <a:r>
              <a:rPr sz="2200" dirty="0" err="1"/>
              <a:t>groupe</a:t>
            </a:r>
            <a:r>
              <a:rPr sz="2200" dirty="0"/>
              <a:t> de coordination pour les situations </a:t>
            </a:r>
            <a:r>
              <a:rPr sz="2200" dirty="0" err="1"/>
              <a:t>d’urgence</a:t>
            </a:r>
            <a:r>
              <a:rPr sz="2200" dirty="0"/>
              <a:t> </a:t>
            </a:r>
            <a:r>
              <a:rPr sz="2200" dirty="0" err="1"/>
              <a:t>dʼautre</a:t>
            </a:r>
            <a:r>
              <a:rPr sz="2200" dirty="0"/>
              <a:t> part</a:t>
            </a:r>
          </a:p>
          <a:p>
            <a:pPr hangingPunct="1">
              <a:buClr>
                <a:srgbClr val="65A000"/>
              </a:buClr>
            </a:pPr>
            <a:endParaRPr sz="2200" b="1" kern="1200" dirty="0">
              <a:solidFill>
                <a:prstClr val="black"/>
              </a:solidFill>
              <a:latin typeface="Arial" panose="020B0604020202020204" pitchFamily="34" charset="0"/>
              <a:cs typeface="Arial" panose="020B0604020202020204" pitchFamily="34" charset="0"/>
            </a:endParaRPr>
          </a:p>
        </p:txBody>
      </p:sp>
      <p:pic>
        <p:nvPicPr>
          <p:cNvPr id="3" name="Image 2"/>
          <p:cNvPicPr>
            <a:picLocks noChangeAspect="1"/>
          </p:cNvPicPr>
          <p:nvPr/>
        </p:nvPicPr>
        <p:blipFill>
          <a:blip r:embed="rId3"/>
          <a:stretch>
            <a:fillRect/>
          </a:stretch>
        </p:blipFill>
        <p:spPr>
          <a:xfrm>
            <a:off x="152400" y="1932464"/>
            <a:ext cx="3657600" cy="3657600"/>
          </a:xfrm>
          <a:prstGeom prst="rect">
            <a:avLst/>
          </a:prstGeom>
        </p:spPr>
      </p:pic>
      <p:sp>
        <p:nvSpPr>
          <p:cNvPr id="6" name="Rectangle 5"/>
          <p:cNvSpPr/>
          <p:nvPr/>
        </p:nvSpPr>
        <p:spPr>
          <a:xfrm>
            <a:off x="154792" y="0"/>
            <a:ext cx="8216322" cy="584775"/>
          </a:xfrm>
          <a:prstGeom prst="rect">
            <a:avLst/>
          </a:prstGeom>
        </p:spPr>
        <p:txBody>
          <a:bodyPr wrap="square">
            <a:spAutoFit/>
          </a:bodyPr>
          <a:lstStyle/>
          <a:p>
            <a:pPr>
              <a:defRPr sz="3200" b="1">
                <a:solidFill>
                  <a:schemeClr val="bg1"/>
                </a:solidFill>
                <a:latin typeface="Source Sans Pro Regular"/>
              </a:defRPr>
            </a:pPr>
            <a:r>
              <a:t>4.3 Déploiement des EIR</a:t>
            </a:r>
            <a:endParaRPr sz="3200" b="1">
              <a:solidFill>
                <a:schemeClr val="bg1"/>
              </a:solidFill>
              <a:latin typeface="Source Sans Pro Regular"/>
            </a:endParaRPr>
          </a:p>
        </p:txBody>
      </p:sp>
      <p:sp>
        <p:nvSpPr>
          <p:cNvPr id="4" name="Slide Number Placeholder 3">
            <a:extLst>
              <a:ext uri="{FF2B5EF4-FFF2-40B4-BE49-F238E27FC236}">
                <a16:creationId xmlns:a16="http://schemas.microsoft.com/office/drawing/2014/main" id="{77F28A9D-D06D-0FE2-AAF6-64D50FA1ECC7}"/>
              </a:ext>
            </a:extLst>
          </p:cNvPr>
          <p:cNvSpPr>
            <a:spLocks noGrp="1"/>
          </p:cNvSpPr>
          <p:nvPr>
            <p:ph type="sldNum" sz="quarter" idx="2"/>
          </p:nvPr>
        </p:nvSpPr>
        <p:spPr>
          <a:xfrm>
            <a:off x="11720883" y="6518222"/>
            <a:ext cx="468764" cy="340917"/>
          </a:xfrm>
        </p:spPr>
        <p:txBody>
          <a:bodyPr lIns="91440" tIns="45720" rIns="91440" bIns="45720" anchor="t"/>
          <a:lstStyle/>
          <a:p>
            <a:pPr algn="r"/>
            <a:fld id="{86CB4B4D-7CA3-9044-876B-883B54F8677D}" type="slidenum">
              <a:rPr lang="en-US" sz="1200">
                <a:solidFill>
                  <a:srgbClr val="7F7F7F"/>
                </a:solidFill>
              </a:rPr>
              <a:pPr algn="r"/>
              <a:t>48</a:t>
            </a:fld>
            <a:endParaRPr sz="1200">
              <a:solidFill>
                <a:srgbClr val="7F7F7F"/>
              </a:solidFill>
            </a:endParaRPr>
          </a:p>
        </p:txBody>
      </p:sp>
    </p:spTree>
    <p:extLst>
      <p:ext uri="{BB962C8B-B14F-4D97-AF65-F5344CB8AC3E}">
        <p14:creationId xmlns:p14="http://schemas.microsoft.com/office/powerpoint/2010/main" val="3008000449"/>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54792" y="978405"/>
            <a:ext cx="6201479" cy="404043"/>
          </a:xfrm>
          <a:prstGeom prst="rect">
            <a:avLst/>
          </a:prstGeom>
        </p:spPr>
        <p:txBody>
          <a:bodyPr vert="horz" wrap="square" lIns="0" tIns="16087" rIns="0" bIns="0" numCol="1" anchor="ctr" anchorCtr="0" compatLnSpc="1">
            <a:prstTxWarp prst="textNoShape">
              <a:avLst/>
            </a:prstTxWarp>
            <a:spAutoFit/>
          </a:bodyPr>
          <a:lstStyle/>
          <a:p>
            <a:pPr marL="16933" algn="l" defTabSz="289320">
              <a:lnSpc>
                <a:spcPct val="90000"/>
              </a:lnSpc>
              <a:spcBef>
                <a:spcPts val="0"/>
              </a:spcBef>
              <a:defRPr sz="2800" b="1">
                <a:solidFill>
                  <a:srgbClr val="951D19"/>
                </a:solidFill>
                <a:latin typeface="Source Sans Pro"/>
              </a:defRPr>
            </a:pPr>
            <a:r>
              <a:t>Coordination sur le terrain</a:t>
            </a:r>
            <a:endParaRPr sz="2800" b="1">
              <a:solidFill>
                <a:srgbClr val="951D19"/>
              </a:solidFill>
              <a:latin typeface="Source Sans Pro"/>
              <a:ea typeface="Source Sans Pro Bold"/>
              <a:cs typeface="Source Sans Pro Bold"/>
            </a:endParaRPr>
          </a:p>
        </p:txBody>
      </p:sp>
      <p:sp>
        <p:nvSpPr>
          <p:cNvPr id="4" name="object 4"/>
          <p:cNvSpPr txBox="1"/>
          <p:nvPr/>
        </p:nvSpPr>
        <p:spPr>
          <a:xfrm>
            <a:off x="603080" y="2180122"/>
            <a:ext cx="5665893" cy="3007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16087" rIns="0" bIns="0" numCol="1" anchor="t" anchorCtr="0" compatLnSpc="1">
            <a:prstTxWarp prst="textNoShape">
              <a:avLst/>
            </a:prstTxWarp>
            <a:spAutoFit/>
          </a:bodyPr>
          <a:lstStyle>
            <a:lvl1pPr marL="411480" marR="49952" indent="-411480" eaLnBrk="0" fontAlgn="base" hangingPunct="0">
              <a:spcBef>
                <a:spcPct val="20000"/>
              </a:spcBef>
              <a:spcAft>
                <a:spcPct val="0"/>
              </a:spcAft>
              <a:buFont typeface="Arial" panose="020B0604020202020204" pitchFamily="34" charset="0"/>
              <a:buChar char="•"/>
              <a:tabLst>
                <a:tab pos="291246" algn="l"/>
              </a:tabLst>
              <a:defRPr sz="2400">
                <a:solidFill>
                  <a:schemeClr val="accent1">
                    <a:lumMod val="50000"/>
                  </a:schemeClr>
                </a:solidFill>
                <a:latin typeface="Arial" pitchFamily="34" charset="0"/>
                <a:cs typeface="Arial" pitchFamily="34" charset="0"/>
              </a:defRPr>
            </a:lvl1pPr>
            <a:lvl2pPr marL="891540" indent="-342900" eaLnBrk="0" fontAlgn="base" hangingPunct="0">
              <a:spcBef>
                <a:spcPct val="20000"/>
              </a:spcBef>
              <a:spcAft>
                <a:spcPct val="0"/>
              </a:spcAft>
              <a:buFont typeface="Arial" charset="0"/>
              <a:buChar char="–"/>
              <a:defRPr sz="2160">
                <a:solidFill>
                  <a:srgbClr val="10253F"/>
                </a:solidFill>
                <a:latin typeface="Arial" pitchFamily="34" charset="0"/>
                <a:cs typeface="Arial" pitchFamily="34" charset="0"/>
              </a:defRPr>
            </a:lvl2pPr>
            <a:lvl3pPr marL="1371600" indent="-274320" eaLnBrk="0" fontAlgn="base" hangingPunct="0">
              <a:spcBef>
                <a:spcPct val="20000"/>
              </a:spcBef>
              <a:spcAft>
                <a:spcPct val="0"/>
              </a:spcAft>
              <a:buFont typeface="Arial" charset="0"/>
              <a:buChar char="•"/>
              <a:defRPr sz="2160">
                <a:solidFill>
                  <a:srgbClr val="10253F"/>
                </a:solidFill>
                <a:latin typeface="Arial" pitchFamily="34" charset="0"/>
                <a:cs typeface="Arial" pitchFamily="34" charset="0"/>
              </a:defRPr>
            </a:lvl3pPr>
            <a:lvl4pPr marL="1920240" indent="-274320" eaLnBrk="0" fontAlgn="base" hangingPunct="0">
              <a:spcBef>
                <a:spcPct val="20000"/>
              </a:spcBef>
              <a:spcAft>
                <a:spcPct val="0"/>
              </a:spcAft>
              <a:buFont typeface="Arial" charset="0"/>
              <a:buChar char="–"/>
              <a:defRPr sz="1920">
                <a:solidFill>
                  <a:srgbClr val="10253F"/>
                </a:solidFill>
                <a:latin typeface="Arial" pitchFamily="34" charset="0"/>
                <a:cs typeface="Arial" pitchFamily="34" charset="0"/>
              </a:defRPr>
            </a:lvl4pPr>
            <a:lvl5pPr marL="2468880" indent="-274320" eaLnBrk="0" fontAlgn="base" hangingPunct="0">
              <a:spcBef>
                <a:spcPct val="20000"/>
              </a:spcBef>
              <a:spcAft>
                <a:spcPct val="0"/>
              </a:spcAft>
              <a:buFont typeface="Arial" charset="0"/>
              <a:buChar char="»"/>
              <a:defRPr sz="1920">
                <a:solidFill>
                  <a:srgbClr val="10253F"/>
                </a:solidFill>
                <a:latin typeface="Arial" pitchFamily="34" charset="0"/>
                <a:cs typeface="Arial" pitchFamily="34" charset="0"/>
              </a:defRPr>
            </a:lvl5pPr>
            <a:lvl6pPr marL="3017520" indent="-274320" defTabSz="1097280">
              <a:spcBef>
                <a:spcPct val="20000"/>
              </a:spcBef>
              <a:buFont typeface="Arial" pitchFamily="34" charset="0"/>
              <a:buChar char="•"/>
              <a:defRPr sz="2160"/>
            </a:lvl6pPr>
            <a:lvl7pPr marL="3566160" indent="-274320" defTabSz="1097280">
              <a:spcBef>
                <a:spcPct val="20000"/>
              </a:spcBef>
              <a:buFont typeface="Arial" pitchFamily="34" charset="0"/>
              <a:buChar char="•"/>
              <a:defRPr sz="2160"/>
            </a:lvl7pPr>
            <a:lvl8pPr marL="4114800" indent="-274320" defTabSz="1097280">
              <a:spcBef>
                <a:spcPct val="20000"/>
              </a:spcBef>
              <a:buFont typeface="Arial" pitchFamily="34" charset="0"/>
              <a:buChar char="•"/>
              <a:defRPr sz="2160"/>
            </a:lvl8pPr>
            <a:lvl9pPr marL="4663440" indent="-274320" defTabSz="1097280">
              <a:spcBef>
                <a:spcPct val="20000"/>
              </a:spcBef>
              <a:buFont typeface="Arial" pitchFamily="34" charset="0"/>
              <a:buChar char="•"/>
              <a:defRPr sz="2160"/>
            </a:lvl9pPr>
          </a:lstStyle>
          <a:p>
            <a:pPr marL="0" indent="-22860" fontAlgn="auto" hangingPunct="1">
              <a:spcBef>
                <a:spcPts val="0"/>
              </a:spcBef>
              <a:spcAft>
                <a:spcPts val="0"/>
              </a:spcAft>
              <a:buClr>
                <a:srgbClr val="65A000"/>
              </a:buClr>
              <a:buNone/>
              <a:defRPr kern="1200">
                <a:solidFill>
                  <a:prstClr val="black"/>
                </a:solidFill>
                <a:latin typeface="Source Sans Pro Regular"/>
                <a:cs typeface="Arial"/>
              </a:defRPr>
            </a:pPr>
            <a:r>
              <a:t>Éléments à prendre en compte :</a:t>
            </a:r>
          </a:p>
          <a:p>
            <a:pPr marL="342900" marR="0" indent="-342900" fontAlgn="auto" hangingPunct="1">
              <a:spcBef>
                <a:spcPts val="0"/>
              </a:spcBef>
              <a:spcAft>
                <a:spcPts val="0"/>
              </a:spcAft>
              <a:buClr>
                <a:srgbClr val="65A000"/>
              </a:buClr>
              <a:tabLst/>
              <a:defRPr kern="1200">
                <a:solidFill>
                  <a:prstClr val="black"/>
                </a:solidFill>
                <a:latin typeface="Source Sans Pro Regular"/>
                <a:cs typeface="Arial"/>
              </a:defRPr>
            </a:pPr>
            <a:r>
              <a:t>Autorités et lois de santé publique</a:t>
            </a:r>
            <a:endParaRPr kern="1200">
              <a:solidFill>
                <a:prstClr val="black"/>
              </a:solidFill>
              <a:latin typeface="Source Sans Pro Regular"/>
              <a:cs typeface="Arial"/>
            </a:endParaRPr>
          </a:p>
          <a:p>
            <a:pPr marL="342900" marR="0" indent="-342900" fontAlgn="auto" hangingPunct="1">
              <a:spcBef>
                <a:spcPts val="0"/>
              </a:spcBef>
              <a:spcAft>
                <a:spcPts val="0"/>
              </a:spcAft>
              <a:buClr>
                <a:srgbClr val="65A000"/>
              </a:buClr>
              <a:tabLst/>
              <a:defRPr kern="1200">
                <a:solidFill>
                  <a:prstClr val="black"/>
                </a:solidFill>
                <a:latin typeface="Source Sans Pro Regular"/>
                <a:cs typeface="Arial"/>
              </a:defRPr>
            </a:pPr>
            <a:r>
              <a:t>Partenaires et principales parties prenantes</a:t>
            </a:r>
          </a:p>
          <a:p>
            <a:pPr marL="800100" lvl="1" fontAlgn="auto" hangingPunct="1">
              <a:spcBef>
                <a:spcPts val="0"/>
              </a:spcBef>
              <a:spcAft>
                <a:spcPts val="0"/>
              </a:spcAft>
              <a:buClr>
                <a:srgbClr val="65A000"/>
              </a:buClr>
              <a:buFont typeface="Courier New" panose="02070309020205020404" pitchFamily="49" charset="0"/>
              <a:buChar char="o"/>
              <a:defRPr sz="2400" kern="1200">
                <a:solidFill>
                  <a:prstClr val="black"/>
                </a:solidFill>
                <a:latin typeface="Source Sans Pro Regular"/>
                <a:cs typeface="Arial"/>
              </a:defRPr>
            </a:pPr>
            <a:r>
              <a:t>Au niveau local/infranational</a:t>
            </a:r>
            <a:endParaRPr sz="2400" kern="1200">
              <a:solidFill>
                <a:prstClr val="black"/>
              </a:solidFill>
              <a:latin typeface="Source Sans Pro Regular"/>
              <a:cs typeface="Arial"/>
            </a:endParaRPr>
          </a:p>
          <a:p>
            <a:pPr marL="800100" lvl="1" fontAlgn="auto" hangingPunct="1">
              <a:spcBef>
                <a:spcPts val="0"/>
              </a:spcBef>
              <a:spcAft>
                <a:spcPts val="0"/>
              </a:spcAft>
              <a:buClr>
                <a:srgbClr val="65A000"/>
              </a:buClr>
              <a:buFont typeface="Courier New" panose="02070309020205020404" pitchFamily="49" charset="0"/>
              <a:buChar char="o"/>
              <a:defRPr sz="2400" kern="1200">
                <a:solidFill>
                  <a:prstClr val="black"/>
                </a:solidFill>
                <a:latin typeface="Source Sans Pro Regular"/>
                <a:cs typeface="Arial"/>
              </a:defRPr>
            </a:pPr>
            <a:r>
              <a:t>Au niveau national</a:t>
            </a:r>
          </a:p>
          <a:p>
            <a:pPr marL="800100" lvl="1" fontAlgn="auto" hangingPunct="1">
              <a:spcBef>
                <a:spcPts val="0"/>
              </a:spcBef>
              <a:spcAft>
                <a:spcPts val="0"/>
              </a:spcAft>
              <a:buClr>
                <a:srgbClr val="65A000"/>
              </a:buClr>
              <a:buFont typeface="Courier New" panose="02070309020205020404" pitchFamily="49" charset="0"/>
              <a:buChar char="o"/>
              <a:defRPr sz="2400" kern="1200">
                <a:solidFill>
                  <a:prstClr val="black"/>
                </a:solidFill>
                <a:latin typeface="Source Sans Pro Regular"/>
                <a:cs typeface="Arial"/>
              </a:defRPr>
            </a:pPr>
            <a:r>
              <a:t>Au niveau international</a:t>
            </a:r>
          </a:p>
          <a:p>
            <a:pPr marL="342900" marR="0" indent="-342900" fontAlgn="auto" hangingPunct="1">
              <a:spcBef>
                <a:spcPts val="0"/>
              </a:spcBef>
              <a:spcAft>
                <a:spcPts val="0"/>
              </a:spcAft>
              <a:buClr>
                <a:srgbClr val="65A000"/>
              </a:buClr>
              <a:tabLst/>
              <a:defRPr kern="1200">
                <a:solidFill>
                  <a:prstClr val="black"/>
                </a:solidFill>
                <a:latin typeface="Source Sans Pro Regular"/>
                <a:cs typeface="Arial"/>
              </a:defRPr>
            </a:pPr>
            <a:r>
              <a:t>Questions transfrontalières</a:t>
            </a:r>
          </a:p>
          <a:p>
            <a:pPr marL="342900" marR="0" indent="-342900" fontAlgn="auto" hangingPunct="1">
              <a:spcBef>
                <a:spcPts val="0"/>
              </a:spcBef>
              <a:spcAft>
                <a:spcPts val="0"/>
              </a:spcAft>
              <a:buClr>
                <a:srgbClr val="65A000"/>
              </a:buClr>
              <a:tabLst/>
              <a:defRPr kern="1200">
                <a:solidFill>
                  <a:prstClr val="black"/>
                </a:solidFill>
                <a:latin typeface="Source Sans Pro Regular"/>
                <a:cs typeface="Arial"/>
              </a:defRPr>
            </a:pPr>
            <a:r>
              <a:t>Partage d’informations</a:t>
            </a:r>
          </a:p>
        </p:txBody>
      </p:sp>
      <p:pic>
        <p:nvPicPr>
          <p:cNvPr id="5" name="object 10"/>
          <p:cNvPicPr/>
          <p:nvPr/>
        </p:nvPicPr>
        <p:blipFill>
          <a:blip r:embed="rId3" cstate="print"/>
          <a:stretch>
            <a:fillRect/>
          </a:stretch>
        </p:blipFill>
        <p:spPr>
          <a:xfrm>
            <a:off x="6849315" y="2180122"/>
            <a:ext cx="5135118" cy="3121573"/>
          </a:xfrm>
          <a:prstGeom prst="rect">
            <a:avLst/>
          </a:prstGeom>
        </p:spPr>
      </p:pic>
      <p:sp>
        <p:nvSpPr>
          <p:cNvPr id="7" name="Rectangle 6"/>
          <p:cNvSpPr/>
          <p:nvPr/>
        </p:nvSpPr>
        <p:spPr>
          <a:xfrm>
            <a:off x="154792" y="0"/>
            <a:ext cx="8216322" cy="584775"/>
          </a:xfrm>
          <a:prstGeom prst="rect">
            <a:avLst/>
          </a:prstGeom>
        </p:spPr>
        <p:txBody>
          <a:bodyPr wrap="square">
            <a:spAutoFit/>
          </a:bodyPr>
          <a:lstStyle/>
          <a:p>
            <a:pPr>
              <a:defRPr sz="3200" b="1">
                <a:solidFill>
                  <a:schemeClr val="bg1"/>
                </a:solidFill>
                <a:latin typeface="Source Sans Pro Regular"/>
              </a:defRPr>
            </a:pPr>
            <a:r>
              <a:t>4.3 Déploiement des EIR</a:t>
            </a:r>
            <a:endParaRPr sz="3200" b="1">
              <a:solidFill>
                <a:schemeClr val="bg1"/>
              </a:solidFill>
              <a:latin typeface="Source Sans Pro Regular"/>
            </a:endParaRPr>
          </a:p>
        </p:txBody>
      </p:sp>
      <p:sp>
        <p:nvSpPr>
          <p:cNvPr id="2" name="Slide Number Placeholder 1">
            <a:extLst>
              <a:ext uri="{FF2B5EF4-FFF2-40B4-BE49-F238E27FC236}">
                <a16:creationId xmlns:a16="http://schemas.microsoft.com/office/drawing/2014/main" id="{7B685071-0D70-679D-6F25-91BF68CC7EBA}"/>
              </a:ext>
            </a:extLst>
          </p:cNvPr>
          <p:cNvSpPr>
            <a:spLocks noGrp="1"/>
          </p:cNvSpPr>
          <p:nvPr>
            <p:ph type="sldNum" sz="quarter" idx="2"/>
          </p:nvPr>
        </p:nvSpPr>
        <p:spPr>
          <a:xfrm>
            <a:off x="11752198" y="6539099"/>
            <a:ext cx="437449" cy="320041"/>
          </a:xfrm>
        </p:spPr>
        <p:txBody>
          <a:bodyPr lIns="91440" tIns="45720" rIns="91440" bIns="45720" anchor="t"/>
          <a:lstStyle/>
          <a:p>
            <a:pPr algn="r"/>
            <a:fld id="{86CB4B4D-7CA3-9044-876B-883B54F8677D}" type="slidenum">
              <a:rPr lang="en-US" sz="1200">
                <a:solidFill>
                  <a:srgbClr val="7F7F7F"/>
                </a:solidFill>
              </a:rPr>
              <a:pPr algn="r"/>
              <a:t>49</a:t>
            </a:fld>
            <a:endParaRPr sz="1200">
              <a:solidFill>
                <a:srgbClr val="7F7F7F"/>
              </a:solidFill>
            </a:endParaRPr>
          </a:p>
        </p:txBody>
      </p:sp>
    </p:spTree>
    <p:extLst>
      <p:ext uri="{BB962C8B-B14F-4D97-AF65-F5344CB8AC3E}">
        <p14:creationId xmlns:p14="http://schemas.microsoft.com/office/powerpoint/2010/main" val="346536286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408764" y="1993246"/>
            <a:ext cx="7167921" cy="284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p>
            <a:pPr lvl="0">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2200">
              <a:solidFill>
                <a:schemeClr val="tx1"/>
              </a:solidFill>
              <a:latin typeface="Source Sans Pro"/>
              <a:ea typeface="Source Sans Pro Regular"/>
              <a:cs typeface="Arial"/>
            </a:endParaRPr>
          </a:p>
          <a:p>
            <a:pPr>
              <a:spcBef>
                <a:spcPts val="500"/>
              </a:spcBef>
              <a:buClr>
                <a:srgbClr val="65A000"/>
              </a:buClr>
              <a:buSzPct val="100000"/>
              <a:defRPr sz="2200">
                <a:solidFill>
                  <a:srgbClr val="10253F"/>
                </a:solidFill>
                <a:latin typeface="Source Sans Pro"/>
                <a:ea typeface="Source Sans Pro Regular"/>
                <a:cs typeface="Arial"/>
                <a:sym typeface="Source Sans Pro Regular"/>
              </a:defRPr>
            </a:pPr>
            <a:r>
              <a:rPr>
                <a:solidFill>
                  <a:srgbClr val="65A000"/>
                </a:solidFill>
              </a:rPr>
              <a:t>4.1. </a:t>
            </a:r>
            <a:r>
              <a:rPr>
                <a:solidFill>
                  <a:schemeClr val="tx1"/>
                </a:solidFill>
              </a:rPr>
              <a:t>Mobilisation et prédéploiement des EIR</a:t>
            </a:r>
          </a:p>
          <a:p>
            <a:pPr>
              <a:spcBef>
                <a:spcPts val="500"/>
              </a:spcBef>
              <a:buClr>
                <a:srgbClr val="65A000"/>
              </a:buClr>
              <a:buSzPct val="100000"/>
              <a:defRPr sz="2200">
                <a:solidFill>
                  <a:srgbClr val="10253F"/>
                </a:solidFill>
                <a:latin typeface="Source Sans Pro"/>
                <a:ea typeface="Source Sans Pro Regular"/>
                <a:cs typeface="Arial"/>
                <a:sym typeface="Source Sans Pro Regular"/>
              </a:defRPr>
            </a:pPr>
            <a:r>
              <a:rPr>
                <a:solidFill>
                  <a:srgbClr val="65A000"/>
                </a:solidFill>
              </a:rPr>
              <a:t>4.2 </a:t>
            </a:r>
            <a:r>
              <a:rPr>
                <a:solidFill>
                  <a:schemeClr val="tx1"/>
                </a:solidFill>
              </a:rPr>
              <a:t>Activité de groupe : POS sur la mobilisation et le prédéploiement des EIR</a:t>
            </a:r>
          </a:p>
          <a:p>
            <a:pPr>
              <a:spcBef>
                <a:spcPts val="500"/>
              </a:spcBef>
              <a:buClr>
                <a:srgbClr val="65A000"/>
              </a:buClr>
              <a:buSzPct val="100000"/>
              <a:defRPr sz="2200">
                <a:solidFill>
                  <a:srgbClr val="10253F"/>
                </a:solidFill>
                <a:latin typeface="Source Sans Pro"/>
                <a:ea typeface="Source Sans Pro Regular"/>
                <a:cs typeface="Arial"/>
                <a:sym typeface="Source Sans Pro Regular"/>
              </a:defRPr>
            </a:pPr>
            <a:r>
              <a:rPr>
                <a:solidFill>
                  <a:srgbClr val="65A000"/>
                </a:solidFill>
              </a:rPr>
              <a:t>4.3 </a:t>
            </a:r>
            <a:r>
              <a:rPr>
                <a:solidFill>
                  <a:schemeClr val="tx1"/>
                </a:solidFill>
              </a:rPr>
              <a:t>Déploiement des EIR</a:t>
            </a:r>
          </a:p>
          <a:p>
            <a:pPr>
              <a:spcBef>
                <a:spcPts val="500"/>
              </a:spcBef>
              <a:buClr>
                <a:srgbClr val="65A000"/>
              </a:buClr>
              <a:buSzPct val="100000"/>
              <a:defRPr sz="2200">
                <a:solidFill>
                  <a:srgbClr val="10253F"/>
                </a:solidFill>
                <a:latin typeface="Source Sans Pro"/>
                <a:ea typeface="Source Sans Pro Regular"/>
                <a:cs typeface="Arial"/>
                <a:sym typeface="Source Sans Pro Regular"/>
              </a:defRPr>
            </a:pPr>
            <a:r>
              <a:rPr>
                <a:solidFill>
                  <a:srgbClr val="65A000"/>
                </a:solidFill>
              </a:rPr>
              <a:t>4.4 </a:t>
            </a:r>
            <a:r>
              <a:rPr>
                <a:solidFill>
                  <a:schemeClr val="tx1"/>
                </a:solidFill>
              </a:rPr>
              <a:t>Activité de groupe : POS sur le déploiement des EIR </a:t>
            </a:r>
          </a:p>
          <a:p>
            <a:pPr>
              <a:spcBef>
                <a:spcPts val="500"/>
              </a:spcBef>
              <a:buClr>
                <a:srgbClr val="65A000"/>
              </a:buClr>
              <a:buSzPct val="100000"/>
              <a:defRPr sz="2200">
                <a:solidFill>
                  <a:srgbClr val="10253F"/>
                </a:solidFill>
                <a:latin typeface="Source Sans Pro"/>
                <a:ea typeface="Source Sans Pro Regular"/>
                <a:cs typeface="Arial"/>
                <a:sym typeface="Source Sans Pro Regular"/>
              </a:defRPr>
            </a:pPr>
            <a:r>
              <a:rPr>
                <a:solidFill>
                  <a:srgbClr val="65A000"/>
                </a:solidFill>
              </a:rPr>
              <a:t>4.5 </a:t>
            </a:r>
            <a:r>
              <a:rPr>
                <a:solidFill>
                  <a:schemeClr val="tx1"/>
                </a:solidFill>
              </a:rPr>
              <a:t>Postdéploiement des EIR</a:t>
            </a:r>
          </a:p>
          <a:p>
            <a:pPr>
              <a:spcBef>
                <a:spcPts val="500"/>
              </a:spcBef>
              <a:buClr>
                <a:srgbClr val="65A000"/>
              </a:buClr>
              <a:buSzPct val="100000"/>
              <a:defRPr sz="2200">
                <a:solidFill>
                  <a:srgbClr val="10253F"/>
                </a:solidFill>
                <a:latin typeface="Source Sans Pro"/>
                <a:ea typeface="Source Sans Pro Regular"/>
                <a:cs typeface="Arial"/>
                <a:sym typeface="Source Sans Pro Regular"/>
              </a:defRPr>
            </a:pPr>
            <a:r>
              <a:rPr>
                <a:solidFill>
                  <a:srgbClr val="65A000"/>
                </a:solidFill>
              </a:rPr>
              <a:t>4.6 </a:t>
            </a:r>
            <a:r>
              <a:rPr>
                <a:solidFill>
                  <a:schemeClr val="tx1"/>
                </a:solidFill>
              </a:rPr>
              <a:t>Activité de groupe : POS sur le postdéploiement des EIR </a:t>
            </a:r>
          </a:p>
        </p:txBody>
      </p:sp>
      <p:sp>
        <p:nvSpPr>
          <p:cNvPr id="617"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18" name="TextBox 8"/>
          <p:cNvSpPr txBox="1"/>
          <p:nvPr/>
        </p:nvSpPr>
        <p:spPr>
          <a:xfrm>
            <a:off x="360508" y="376599"/>
            <a:ext cx="2876457"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t>Sommaire</a:t>
            </a:r>
          </a:p>
        </p:txBody>
      </p:sp>
      <p:sp>
        <p:nvSpPr>
          <p:cNvPr id="6" name="Slide Number Placeholder 5">
            <a:extLst>
              <a:ext uri="{FF2B5EF4-FFF2-40B4-BE49-F238E27FC236}">
                <a16:creationId xmlns:a16="http://schemas.microsoft.com/office/drawing/2014/main" id="{5B6BA790-90D3-496F-9BD9-26EA36B37FE7}"/>
              </a:ext>
            </a:extLst>
          </p:cNvPr>
          <p:cNvSpPr txBox="1">
            <a:spLocks noGrp="1"/>
          </p:cNvSpPr>
          <p:nvPr>
            <p:ph type="sldNum" sz="quarter" idx="2"/>
          </p:nvPr>
        </p:nvSpPr>
        <p:spPr>
          <a:xfrm>
            <a:off x="11907520" y="6527531"/>
            <a:ext cx="192508"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fld id="{86CB4B4D-7CA3-9044-876B-883B54F8677D}" type="slidenum">
              <a:rPr sz="1200">
                <a:solidFill>
                  <a:schemeClr val="tx1">
                    <a:lumMod val="50000"/>
                    <a:lumOff val="50000"/>
                  </a:schemeClr>
                </a:solidFill>
                <a:latin typeface="Source Sans Pro" panose="020B0503030403020204" pitchFamily="34" charset="0"/>
              </a:rPr>
              <a:t>5</a:t>
            </a:fld>
            <a:endParaRPr sz="12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1565879478"/>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31276" y="2399108"/>
            <a:ext cx="3185160" cy="2602421"/>
          </a:xfrm>
          <a:prstGeom prst="rect">
            <a:avLst/>
          </a:prstGeom>
        </p:spPr>
        <p:txBody>
          <a:bodyPr vert="horz" wrap="square" lIns="0" tIns="16933" rIns="0" bIns="0" anchor="t">
            <a:spAutoFit/>
          </a:bodyPr>
          <a:lstStyle/>
          <a:p>
            <a:pPr marL="16510" marR="6350" hangingPunct="1">
              <a:spcBef>
                <a:spcPts val="133"/>
              </a:spcBef>
              <a:defRPr sz="2400" kern="1200">
                <a:solidFill>
                  <a:srgbClr val="3E3E3E"/>
                </a:solidFill>
                <a:latin typeface="Source Sans Pro Regular"/>
                <a:cs typeface="Arial"/>
              </a:defRPr>
            </a:pPr>
            <a:r>
              <a:rPr dirty="0" err="1"/>
              <a:t>Quelles</a:t>
            </a:r>
            <a:r>
              <a:rPr dirty="0"/>
              <a:t> </a:t>
            </a:r>
            <a:r>
              <a:rPr dirty="0" err="1"/>
              <a:t>informations</a:t>
            </a:r>
            <a:r>
              <a:rPr dirty="0"/>
              <a:t> le </a:t>
            </a:r>
            <a:r>
              <a:rPr dirty="0" err="1"/>
              <a:t>gestionnaire</a:t>
            </a:r>
            <a:r>
              <a:rPr dirty="0"/>
              <a:t> des EIR et le </a:t>
            </a:r>
            <a:r>
              <a:rPr dirty="0" err="1"/>
              <a:t>centre</a:t>
            </a:r>
            <a:r>
              <a:rPr dirty="0"/>
              <a:t> </a:t>
            </a:r>
            <a:r>
              <a:rPr dirty="0" err="1"/>
              <a:t>d’opérations</a:t>
            </a:r>
            <a:r>
              <a:rPr dirty="0"/>
              <a:t> </a:t>
            </a:r>
            <a:r>
              <a:rPr dirty="0" err="1"/>
              <a:t>d’urgence</a:t>
            </a:r>
            <a:r>
              <a:rPr dirty="0"/>
              <a:t>/</a:t>
            </a:r>
            <a:r>
              <a:rPr dirty="0" err="1"/>
              <a:t>groupe</a:t>
            </a:r>
            <a:r>
              <a:rPr dirty="0"/>
              <a:t> de coordination pour les situations </a:t>
            </a:r>
            <a:r>
              <a:rPr dirty="0" err="1"/>
              <a:t>d’urgence</a:t>
            </a:r>
            <a:r>
              <a:rPr dirty="0"/>
              <a:t> </a:t>
            </a:r>
            <a:r>
              <a:rPr dirty="0" err="1"/>
              <a:t>doivent-ils</a:t>
            </a:r>
            <a:r>
              <a:rPr dirty="0"/>
              <a:t> </a:t>
            </a:r>
            <a:r>
              <a:rPr dirty="0" err="1"/>
              <a:t>recevoir</a:t>
            </a:r>
            <a:r>
              <a:rPr dirty="0"/>
              <a:t> ?</a:t>
            </a:r>
            <a:endParaRPr dirty="0">
              <a:cs typeface="Arial"/>
            </a:endParaRPr>
          </a:p>
        </p:txBody>
      </p:sp>
      <p:sp>
        <p:nvSpPr>
          <p:cNvPr id="6" name="Titre 2"/>
          <p:cNvSpPr>
            <a:spLocks noGrp="1"/>
          </p:cNvSpPr>
          <p:nvPr>
            <p:ph type="title"/>
          </p:nvPr>
        </p:nvSpPr>
        <p:spPr>
          <a:xfrm>
            <a:off x="154792" y="749158"/>
            <a:ext cx="9644116" cy="658801"/>
          </a:xfrm>
        </p:spPr>
        <p:txBody>
          <a:bodyPr>
            <a:noAutofit/>
          </a:bodyPr>
          <a:lstStyle/>
          <a:p>
            <a:pPr algn="l" defTabSz="289320">
              <a:lnSpc>
                <a:spcPct val="90000"/>
              </a:lnSpc>
              <a:spcBef>
                <a:spcPts val="0"/>
              </a:spcBef>
              <a:defRPr sz="2800" b="1">
                <a:solidFill>
                  <a:srgbClr val="951D19"/>
                </a:solidFill>
                <a:latin typeface="Source Sans Pro"/>
              </a:defRPr>
            </a:pPr>
            <a:r>
              <a:rPr dirty="0" err="1"/>
              <a:t>Établissement</a:t>
            </a:r>
            <a:r>
              <a:rPr dirty="0"/>
              <a:t> de rapports sur les </a:t>
            </a:r>
            <a:r>
              <a:rPr dirty="0" err="1"/>
              <a:t>activités</a:t>
            </a:r>
            <a:r>
              <a:rPr dirty="0"/>
              <a:t> de terrain</a:t>
            </a:r>
            <a:endParaRPr sz="2800" b="1" dirty="0">
              <a:solidFill>
                <a:srgbClr val="951D19"/>
              </a:solidFill>
              <a:latin typeface="Source Sans Pro"/>
              <a:ea typeface="Source Sans Pro Bold"/>
              <a:cs typeface="Source Sans Pro Bold"/>
            </a:endParaRPr>
          </a:p>
        </p:txBody>
      </p:sp>
      <p:pic>
        <p:nvPicPr>
          <p:cNvPr id="7" name="Image 6"/>
          <p:cNvPicPr>
            <a:picLocks noChangeAspect="1"/>
          </p:cNvPicPr>
          <p:nvPr/>
        </p:nvPicPr>
        <p:blipFill>
          <a:blip r:embed="rId3"/>
          <a:stretch>
            <a:fillRect/>
          </a:stretch>
        </p:blipFill>
        <p:spPr>
          <a:xfrm>
            <a:off x="5122676" y="1568918"/>
            <a:ext cx="6758953" cy="3922294"/>
          </a:xfrm>
          <a:prstGeom prst="rect">
            <a:avLst/>
          </a:prstGeom>
        </p:spPr>
      </p:pic>
      <p:sp>
        <p:nvSpPr>
          <p:cNvPr id="9" name="Rectangle 8"/>
          <p:cNvSpPr/>
          <p:nvPr/>
        </p:nvSpPr>
        <p:spPr>
          <a:xfrm>
            <a:off x="154792" y="0"/>
            <a:ext cx="8216322" cy="584775"/>
          </a:xfrm>
          <a:prstGeom prst="rect">
            <a:avLst/>
          </a:prstGeom>
        </p:spPr>
        <p:txBody>
          <a:bodyPr wrap="square">
            <a:spAutoFit/>
          </a:bodyPr>
          <a:lstStyle/>
          <a:p>
            <a:pPr>
              <a:defRPr sz="3200" b="1">
                <a:solidFill>
                  <a:schemeClr val="bg1"/>
                </a:solidFill>
                <a:latin typeface="Source Sans Pro Regular"/>
              </a:defRPr>
            </a:pPr>
            <a:r>
              <a:t>4.3 Déploiement des EIR</a:t>
            </a:r>
            <a:endParaRPr sz="3200" b="1">
              <a:solidFill>
                <a:schemeClr val="bg1"/>
              </a:solidFill>
              <a:latin typeface="Source Sans Pro Regular"/>
            </a:endParaRPr>
          </a:p>
        </p:txBody>
      </p:sp>
      <p:sp>
        <p:nvSpPr>
          <p:cNvPr id="2" name="Slide Number Placeholder 1">
            <a:extLst>
              <a:ext uri="{FF2B5EF4-FFF2-40B4-BE49-F238E27FC236}">
                <a16:creationId xmlns:a16="http://schemas.microsoft.com/office/drawing/2014/main" id="{12A07844-8BA0-4288-AEBC-EAFA88FCB509}"/>
              </a:ext>
            </a:extLst>
          </p:cNvPr>
          <p:cNvSpPr>
            <a:spLocks noGrp="1"/>
          </p:cNvSpPr>
          <p:nvPr>
            <p:ph type="sldNum" sz="quarter" idx="2"/>
          </p:nvPr>
        </p:nvSpPr>
        <p:spPr>
          <a:xfrm>
            <a:off x="11752197" y="6549537"/>
            <a:ext cx="437449" cy="309603"/>
          </a:xfrm>
        </p:spPr>
        <p:txBody>
          <a:bodyPr lIns="91440" tIns="45720" rIns="91440" bIns="45720" anchor="t"/>
          <a:lstStyle/>
          <a:p>
            <a:pPr algn="r"/>
            <a:fld id="{86CB4B4D-7CA3-9044-876B-883B54F8677D}" type="slidenum">
              <a:rPr lang="en-US" sz="1200">
                <a:solidFill>
                  <a:srgbClr val="7F7F7F"/>
                </a:solidFill>
              </a:rPr>
              <a:pPr algn="r"/>
              <a:t>50</a:t>
            </a:fld>
            <a:endParaRPr sz="1200">
              <a:solidFill>
                <a:srgbClr val="7F7F7F"/>
              </a:solidFill>
            </a:endParaRPr>
          </a:p>
        </p:txBody>
      </p:sp>
    </p:spTree>
    <p:extLst>
      <p:ext uri="{BB962C8B-B14F-4D97-AF65-F5344CB8AC3E}">
        <p14:creationId xmlns:p14="http://schemas.microsoft.com/office/powerpoint/2010/main" val="578023999"/>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88757" y="1247282"/>
            <a:ext cx="7459579" cy="4510978"/>
          </a:xfrm>
          <a:prstGeom prst="rect">
            <a:avLst/>
          </a:prstGeom>
        </p:spPr>
        <p:txBody>
          <a:bodyPr vert="horz" wrap="square" lIns="0" tIns="104140" rIns="0" bIns="0" anchor="t">
            <a:spAutoFit/>
          </a:bodyPr>
          <a:lstStyle/>
          <a:p>
            <a:pPr marR="49530" eaLnBrk="0" fontAlgn="base">
              <a:spcBef>
                <a:spcPct val="20000"/>
              </a:spcBef>
              <a:spcAft>
                <a:spcPct val="0"/>
              </a:spcAft>
              <a:buClr>
                <a:srgbClr val="65A000"/>
              </a:buClr>
              <a:tabLst>
                <a:tab pos="291246" algn="l"/>
              </a:tabLst>
              <a:defRPr sz="2400" kern="1200">
                <a:solidFill>
                  <a:prstClr val="black"/>
                </a:solidFill>
                <a:latin typeface="Source Sans Pro Regular"/>
                <a:cs typeface="Arial" pitchFamily="34" charset="0"/>
              </a:defRPr>
            </a:pPr>
            <a:r>
              <a:rPr sz="2200" dirty="0" err="1"/>
              <a:t>Informations</a:t>
            </a:r>
            <a:r>
              <a:rPr sz="2200" dirty="0"/>
              <a:t> à </a:t>
            </a:r>
            <a:r>
              <a:rPr sz="2200" dirty="0" err="1"/>
              <a:t>inclure</a:t>
            </a:r>
            <a:r>
              <a:rPr sz="2200" dirty="0"/>
              <a:t> dans les rapports de terrain </a:t>
            </a:r>
            <a:r>
              <a:rPr sz="2200" dirty="0" err="1"/>
              <a:t>transmis</a:t>
            </a:r>
            <a:r>
              <a:rPr sz="2200" dirty="0"/>
              <a:t> au chef de </a:t>
            </a:r>
            <a:r>
              <a:rPr sz="2200" dirty="0" err="1"/>
              <a:t>l’EIR</a:t>
            </a:r>
            <a:r>
              <a:rPr sz="2200" dirty="0"/>
              <a:t> :</a:t>
            </a:r>
          </a:p>
          <a:p>
            <a:pPr marL="411480" marR="49530" indent="-411480" eaLnBrk="0" fontAlgn="base">
              <a:spcBef>
                <a:spcPct val="20000"/>
              </a:spcBef>
              <a:spcAft>
                <a:spcPct val="0"/>
              </a:spcAft>
              <a:buClr>
                <a:srgbClr val="65A000"/>
              </a:buClr>
              <a:buFont typeface="Arial" panose="020B0604020202020204" pitchFamily="34" charset="0"/>
              <a:buChar char="•"/>
              <a:tabLst>
                <a:tab pos="291246" algn="l"/>
              </a:tabLst>
              <a:defRPr sz="2400" kern="1200">
                <a:solidFill>
                  <a:prstClr val="black"/>
                </a:solidFill>
                <a:latin typeface="Source Sans Pro Regular"/>
                <a:cs typeface="Arial" pitchFamily="34" charset="0"/>
              </a:defRPr>
            </a:pPr>
            <a:r>
              <a:rPr sz="2200" dirty="0"/>
              <a:t>Données relatives à la </a:t>
            </a:r>
            <a:r>
              <a:rPr sz="2200" dirty="0" err="1"/>
              <a:t>flambée</a:t>
            </a:r>
            <a:r>
              <a:rPr sz="2200" dirty="0"/>
              <a:t> </a:t>
            </a:r>
            <a:r>
              <a:rPr sz="2200" dirty="0" err="1"/>
              <a:t>épidémique</a:t>
            </a:r>
            <a:endParaRPr sz="2200" dirty="0"/>
          </a:p>
          <a:p>
            <a:pPr marL="411480" marR="49530" indent="-411480" eaLnBrk="0" fontAlgn="base">
              <a:spcBef>
                <a:spcPct val="20000"/>
              </a:spcBef>
              <a:spcAft>
                <a:spcPct val="0"/>
              </a:spcAft>
              <a:buClr>
                <a:srgbClr val="65A000"/>
              </a:buClr>
              <a:buFont typeface="Arial" panose="020B0604020202020204" pitchFamily="34" charset="0"/>
              <a:buChar char="•"/>
              <a:tabLst>
                <a:tab pos="291246" algn="l"/>
              </a:tabLst>
              <a:defRPr sz="2400" kern="1200">
                <a:solidFill>
                  <a:prstClr val="black"/>
                </a:solidFill>
                <a:latin typeface="Source Sans Pro Regular"/>
                <a:cs typeface="Arial" pitchFamily="34" charset="0"/>
              </a:defRPr>
            </a:pPr>
            <a:r>
              <a:rPr sz="2200" dirty="0" err="1"/>
              <a:t>Activités</a:t>
            </a:r>
            <a:r>
              <a:rPr sz="2200" dirty="0"/>
              <a:t> et interventions</a:t>
            </a:r>
          </a:p>
          <a:p>
            <a:pPr marL="411480" marR="49530" indent="-411480" eaLnBrk="0" fontAlgn="base">
              <a:spcBef>
                <a:spcPct val="20000"/>
              </a:spcBef>
              <a:spcAft>
                <a:spcPct val="0"/>
              </a:spcAft>
              <a:buClr>
                <a:srgbClr val="65A000"/>
              </a:buClr>
              <a:buFont typeface="Arial" panose="020B0604020202020204" pitchFamily="34" charset="0"/>
              <a:buChar char="•"/>
              <a:tabLst>
                <a:tab pos="291246" algn="l"/>
              </a:tabLst>
              <a:defRPr sz="2400" kern="1200">
                <a:solidFill>
                  <a:prstClr val="black"/>
                </a:solidFill>
                <a:latin typeface="Source Sans Pro Regular"/>
                <a:cs typeface="Arial" pitchFamily="34" charset="0"/>
              </a:defRPr>
            </a:pPr>
            <a:r>
              <a:rPr sz="2200" dirty="0" err="1"/>
              <a:t>Difficultés</a:t>
            </a:r>
            <a:r>
              <a:rPr sz="2200" dirty="0"/>
              <a:t> </a:t>
            </a:r>
            <a:r>
              <a:rPr sz="2200" dirty="0" err="1"/>
              <a:t>rencontrées</a:t>
            </a:r>
            <a:endParaRPr sz="2200" dirty="0"/>
          </a:p>
          <a:p>
            <a:pPr marL="411480" marR="49530" indent="-411480" eaLnBrk="0" fontAlgn="base">
              <a:spcBef>
                <a:spcPct val="20000"/>
              </a:spcBef>
              <a:spcAft>
                <a:spcPct val="0"/>
              </a:spcAft>
              <a:buClr>
                <a:srgbClr val="65A000"/>
              </a:buClr>
              <a:buFont typeface="Arial" panose="020B0604020202020204" pitchFamily="34" charset="0"/>
              <a:buChar char="•"/>
              <a:tabLst>
                <a:tab pos="291246" algn="l"/>
              </a:tabLst>
              <a:defRPr sz="2400" kern="1200">
                <a:solidFill>
                  <a:prstClr val="black"/>
                </a:solidFill>
                <a:latin typeface="Source Sans Pro Regular"/>
                <a:cs typeface="Arial" pitchFamily="34" charset="0"/>
              </a:defRPr>
            </a:pPr>
            <a:r>
              <a:rPr sz="2200" dirty="0"/>
              <a:t>Coordination des parties </a:t>
            </a:r>
            <a:r>
              <a:rPr sz="2200" dirty="0" err="1"/>
              <a:t>prenantes</a:t>
            </a:r>
            <a:endParaRPr sz="2200" dirty="0"/>
          </a:p>
          <a:p>
            <a:pPr marL="411480" marR="49530" indent="-411480" eaLnBrk="0" fontAlgn="base">
              <a:spcBef>
                <a:spcPct val="20000"/>
              </a:spcBef>
              <a:spcAft>
                <a:spcPct val="0"/>
              </a:spcAft>
              <a:buClr>
                <a:srgbClr val="65A000"/>
              </a:buClr>
              <a:buFont typeface="Arial" panose="020B0604020202020204" pitchFamily="34" charset="0"/>
              <a:buChar char="•"/>
              <a:tabLst>
                <a:tab pos="291246" algn="l"/>
              </a:tabLst>
              <a:defRPr sz="2400" kern="1200">
                <a:solidFill>
                  <a:prstClr val="black"/>
                </a:solidFill>
                <a:latin typeface="Source Sans Pro Regular"/>
                <a:cs typeface="Arial" pitchFamily="34" charset="0"/>
              </a:defRPr>
            </a:pPr>
            <a:r>
              <a:rPr sz="2200" dirty="0" err="1"/>
              <a:t>Besoins</a:t>
            </a:r>
            <a:r>
              <a:rPr sz="2200" dirty="0"/>
              <a:t> de </a:t>
            </a:r>
            <a:r>
              <a:rPr sz="2200" dirty="0" err="1"/>
              <a:t>l’EIR</a:t>
            </a:r>
            <a:endParaRPr sz="2200" dirty="0"/>
          </a:p>
          <a:p>
            <a:pPr marL="1082675" lvl="1" indent="-457200" hangingPunct="1">
              <a:spcBef>
                <a:spcPts val="687"/>
              </a:spcBef>
              <a:buClr>
                <a:srgbClr val="65A000"/>
              </a:buClr>
              <a:buFont typeface="Courier New" panose="02070309020205020404" pitchFamily="49" charset="0"/>
              <a:buChar char="o"/>
              <a:tabLst>
                <a:tab pos="1008355" algn="l"/>
                <a:tab pos="1009201" algn="l"/>
              </a:tabLst>
              <a:defRPr sz="2400" kern="1200">
                <a:solidFill>
                  <a:prstClr val="black"/>
                </a:solidFill>
                <a:latin typeface="Source Sans Pro Regular"/>
                <a:cs typeface="Arial" panose="020B0604020202020204" pitchFamily="34" charset="0"/>
              </a:defRPr>
            </a:pPr>
            <a:r>
              <a:rPr sz="2200" dirty="0"/>
              <a:t>Transport</a:t>
            </a:r>
            <a:endParaRPr sz="2200" kern="1200" dirty="0">
              <a:solidFill>
                <a:prstClr val="black"/>
              </a:solidFill>
              <a:latin typeface="Source Sans Pro Regular"/>
              <a:cs typeface="Arial" panose="020B0604020202020204" pitchFamily="34" charset="0"/>
            </a:endParaRPr>
          </a:p>
          <a:p>
            <a:pPr marL="1082675" lvl="1" indent="-457200" hangingPunct="1">
              <a:spcBef>
                <a:spcPts val="687"/>
              </a:spcBef>
              <a:buClr>
                <a:srgbClr val="65A000"/>
              </a:buClr>
              <a:buFont typeface="Courier New" panose="02070309020205020404" pitchFamily="49" charset="0"/>
              <a:buChar char="o"/>
              <a:tabLst>
                <a:tab pos="1008355" algn="l"/>
                <a:tab pos="1009201" algn="l"/>
              </a:tabLst>
              <a:defRPr sz="2400" kern="1200">
                <a:solidFill>
                  <a:prstClr val="black"/>
                </a:solidFill>
                <a:latin typeface="Source Sans Pro Regular"/>
                <a:cs typeface="Arial" panose="020B0604020202020204" pitchFamily="34" charset="0"/>
              </a:defRPr>
            </a:pPr>
            <a:r>
              <a:rPr sz="2200" dirty="0" err="1"/>
              <a:t>Équipement</a:t>
            </a:r>
            <a:endParaRPr sz="2200" kern="1200" dirty="0">
              <a:solidFill>
                <a:prstClr val="black"/>
              </a:solidFill>
              <a:latin typeface="Source Sans Pro Regular"/>
              <a:cs typeface="Arial" panose="020B0604020202020204" pitchFamily="34" charset="0"/>
            </a:endParaRPr>
          </a:p>
          <a:p>
            <a:pPr marL="1082675" lvl="1" indent="-457200" hangingPunct="1">
              <a:spcBef>
                <a:spcPts val="693"/>
              </a:spcBef>
              <a:buClr>
                <a:srgbClr val="65A000"/>
              </a:buClr>
              <a:buFont typeface="Courier New" panose="02070309020205020404" pitchFamily="49" charset="0"/>
              <a:buChar char="o"/>
              <a:tabLst>
                <a:tab pos="1008355" algn="l"/>
                <a:tab pos="1009201" algn="l"/>
              </a:tabLst>
              <a:defRPr sz="2400" kern="1200">
                <a:solidFill>
                  <a:prstClr val="black"/>
                </a:solidFill>
                <a:latin typeface="Source Sans Pro Regular"/>
                <a:cs typeface="Arial" panose="020B0604020202020204" pitchFamily="34" charset="0"/>
              </a:defRPr>
            </a:pPr>
            <a:r>
              <a:rPr sz="2200" dirty="0"/>
              <a:t>Personnel</a:t>
            </a:r>
          </a:p>
          <a:p>
            <a:pPr marL="411480" marR="49530" indent="-411480" eaLnBrk="0" fontAlgn="base">
              <a:spcBef>
                <a:spcPct val="20000"/>
              </a:spcBef>
              <a:spcAft>
                <a:spcPct val="0"/>
              </a:spcAft>
              <a:buClr>
                <a:srgbClr val="65A000"/>
              </a:buClr>
              <a:buFont typeface="Arial" panose="020B0604020202020204" pitchFamily="34" charset="0"/>
              <a:buChar char="•"/>
              <a:tabLst>
                <a:tab pos="291246" algn="l"/>
              </a:tabLst>
              <a:defRPr sz="2400" kern="1200">
                <a:latin typeface="Source Sans Pro Regular"/>
                <a:cs typeface="Arial"/>
              </a:defRPr>
            </a:pPr>
            <a:r>
              <a:rPr sz="2200" dirty="0" err="1"/>
              <a:t>Sûreté</a:t>
            </a:r>
            <a:r>
              <a:rPr sz="2200" dirty="0"/>
              <a:t> et </a:t>
            </a:r>
            <a:r>
              <a:rPr sz="2200" dirty="0" err="1"/>
              <a:t>sécurité</a:t>
            </a:r>
            <a:r>
              <a:rPr sz="2200" dirty="0"/>
              <a:t> de </a:t>
            </a:r>
            <a:r>
              <a:rPr sz="2200" dirty="0" err="1"/>
              <a:t>l’EIR</a:t>
            </a:r>
            <a:endParaRPr sz="2200" kern="1200" dirty="0">
              <a:latin typeface="Source Sans Pro Regular"/>
              <a:cs typeface="Arial"/>
            </a:endParaRPr>
          </a:p>
        </p:txBody>
      </p:sp>
      <p:sp>
        <p:nvSpPr>
          <p:cNvPr id="30" name="Titre 2"/>
          <p:cNvSpPr>
            <a:spLocks noGrp="1"/>
          </p:cNvSpPr>
          <p:nvPr>
            <p:ph type="title"/>
          </p:nvPr>
        </p:nvSpPr>
        <p:spPr>
          <a:xfrm>
            <a:off x="154791" y="658918"/>
            <a:ext cx="9261057" cy="646114"/>
          </a:xfrm>
        </p:spPr>
        <p:txBody>
          <a:bodyPr>
            <a:noAutofit/>
          </a:bodyPr>
          <a:lstStyle/>
          <a:p>
            <a:pPr algn="l" defTabSz="289320">
              <a:lnSpc>
                <a:spcPct val="90000"/>
              </a:lnSpc>
              <a:spcBef>
                <a:spcPts val="0"/>
              </a:spcBef>
              <a:defRPr sz="2800" b="1">
                <a:solidFill>
                  <a:srgbClr val="951D19"/>
                </a:solidFill>
                <a:latin typeface="Source Sans Pro"/>
              </a:defRPr>
            </a:pPr>
            <a:r>
              <a:rPr dirty="0" err="1"/>
              <a:t>Établissement</a:t>
            </a:r>
            <a:r>
              <a:rPr dirty="0"/>
              <a:t> de rapports sur les </a:t>
            </a:r>
            <a:r>
              <a:rPr dirty="0" err="1"/>
              <a:t>activités</a:t>
            </a:r>
            <a:r>
              <a:rPr dirty="0"/>
              <a:t> de terrain</a:t>
            </a:r>
            <a:endParaRPr sz="2800" b="1" dirty="0">
              <a:solidFill>
                <a:srgbClr val="951D19"/>
              </a:solidFill>
              <a:latin typeface="Source Sans Pro"/>
              <a:ea typeface="Source Sans Pro Bold"/>
              <a:cs typeface="Source Sans Pro Bold"/>
            </a:endParaRPr>
          </a:p>
        </p:txBody>
      </p:sp>
      <p:pic>
        <p:nvPicPr>
          <p:cNvPr id="36" name="Image 35"/>
          <p:cNvPicPr>
            <a:picLocks noChangeAspect="1"/>
          </p:cNvPicPr>
          <p:nvPr/>
        </p:nvPicPr>
        <p:blipFill>
          <a:blip r:embed="rId3"/>
          <a:stretch>
            <a:fillRect/>
          </a:stretch>
        </p:blipFill>
        <p:spPr>
          <a:xfrm>
            <a:off x="7836927" y="1379176"/>
            <a:ext cx="4279067" cy="4285397"/>
          </a:xfrm>
          <a:prstGeom prst="rect">
            <a:avLst/>
          </a:prstGeom>
        </p:spPr>
      </p:pic>
      <p:sp>
        <p:nvSpPr>
          <p:cNvPr id="38" name="Rectangle 37"/>
          <p:cNvSpPr/>
          <p:nvPr/>
        </p:nvSpPr>
        <p:spPr>
          <a:xfrm>
            <a:off x="154792" y="0"/>
            <a:ext cx="8216322" cy="584775"/>
          </a:xfrm>
          <a:prstGeom prst="rect">
            <a:avLst/>
          </a:prstGeom>
        </p:spPr>
        <p:txBody>
          <a:bodyPr wrap="square">
            <a:spAutoFit/>
          </a:bodyPr>
          <a:lstStyle/>
          <a:p>
            <a:pPr>
              <a:defRPr sz="3200" b="1">
                <a:solidFill>
                  <a:schemeClr val="bg1"/>
                </a:solidFill>
                <a:latin typeface="Source Sans Pro Regular"/>
              </a:defRPr>
            </a:pPr>
            <a:r>
              <a:t>4.3 Déploiement des EIR</a:t>
            </a:r>
            <a:endParaRPr sz="3200" b="1">
              <a:solidFill>
                <a:schemeClr val="bg1"/>
              </a:solidFill>
              <a:latin typeface="Source Sans Pro Regular"/>
            </a:endParaRPr>
          </a:p>
        </p:txBody>
      </p:sp>
      <p:sp>
        <p:nvSpPr>
          <p:cNvPr id="39" name="Rectangle 38"/>
          <p:cNvSpPr/>
          <p:nvPr/>
        </p:nvSpPr>
        <p:spPr>
          <a:xfrm>
            <a:off x="0" y="5810533"/>
            <a:ext cx="12167432" cy="369332"/>
          </a:xfrm>
          <a:prstGeom prst="rect">
            <a:avLst/>
          </a:prstGeom>
          <a:solidFill>
            <a:srgbClr val="932926"/>
          </a:solidFill>
        </p:spPr>
        <p:txBody>
          <a:bodyPr wrap="square" lIns="91440" tIns="45720" rIns="91440" bIns="45720" anchor="t">
            <a:spAutoFit/>
          </a:bodyPr>
          <a:lstStyle/>
          <a:p>
            <a:pPr marR="49530" algn="ctr" eaLnBrk="0" fontAlgn="base">
              <a:spcBef>
                <a:spcPct val="20000"/>
              </a:spcBef>
              <a:spcAft>
                <a:spcPct val="0"/>
              </a:spcAft>
              <a:tabLst>
                <a:tab pos="291246" algn="l"/>
              </a:tabLst>
              <a:defRPr b="1" kern="1200">
                <a:solidFill>
                  <a:schemeClr val="bg1"/>
                </a:solidFill>
                <a:latin typeface="Source Sans Pro Regular"/>
                <a:cs typeface="Arial"/>
              </a:defRPr>
            </a:pPr>
            <a:r>
              <a:rPr dirty="0"/>
              <a:t>Le chef </a:t>
            </a:r>
            <a:r>
              <a:rPr dirty="0" err="1"/>
              <a:t>d’équipe</a:t>
            </a:r>
            <a:r>
              <a:rPr dirty="0"/>
              <a:t> compile </a:t>
            </a:r>
            <a:r>
              <a:rPr dirty="0" err="1"/>
              <a:t>ces</a:t>
            </a:r>
            <a:r>
              <a:rPr dirty="0"/>
              <a:t> </a:t>
            </a:r>
            <a:r>
              <a:rPr dirty="0" err="1"/>
              <a:t>informations</a:t>
            </a:r>
            <a:r>
              <a:rPr dirty="0"/>
              <a:t> et </a:t>
            </a:r>
            <a:r>
              <a:rPr dirty="0" err="1"/>
              <a:t>rédige</a:t>
            </a:r>
            <a:r>
              <a:rPr dirty="0"/>
              <a:t> un rapport pour le </a:t>
            </a:r>
            <a:r>
              <a:rPr dirty="0" err="1"/>
              <a:t>gestionnaire</a:t>
            </a:r>
            <a:r>
              <a:rPr dirty="0"/>
              <a:t> des EIR</a:t>
            </a:r>
          </a:p>
        </p:txBody>
      </p:sp>
      <p:sp>
        <p:nvSpPr>
          <p:cNvPr id="2" name="Slide Number Placeholder 1">
            <a:extLst>
              <a:ext uri="{FF2B5EF4-FFF2-40B4-BE49-F238E27FC236}">
                <a16:creationId xmlns:a16="http://schemas.microsoft.com/office/drawing/2014/main" id="{321B2F63-4013-D4FB-D0BC-6318C4C6BE06}"/>
              </a:ext>
            </a:extLst>
          </p:cNvPr>
          <p:cNvSpPr>
            <a:spLocks noGrp="1"/>
          </p:cNvSpPr>
          <p:nvPr>
            <p:ph type="sldNum" sz="quarter" idx="2"/>
          </p:nvPr>
        </p:nvSpPr>
        <p:spPr>
          <a:xfrm>
            <a:off x="11752198" y="6507784"/>
            <a:ext cx="437449" cy="351356"/>
          </a:xfrm>
        </p:spPr>
        <p:txBody>
          <a:bodyPr lIns="91440" tIns="45720" rIns="91440" bIns="45720" anchor="t"/>
          <a:lstStyle/>
          <a:p>
            <a:pPr algn="r"/>
            <a:fld id="{86CB4B4D-7CA3-9044-876B-883B54F8677D}" type="slidenum">
              <a:rPr lang="en-US" sz="1200">
                <a:solidFill>
                  <a:srgbClr val="7F7F7F"/>
                </a:solidFill>
              </a:rPr>
              <a:pPr algn="r"/>
              <a:t>51</a:t>
            </a:fld>
            <a:endParaRPr sz="1200">
              <a:solidFill>
                <a:srgbClr val="7F7F7F"/>
              </a:solidFill>
            </a:endParaRPr>
          </a:p>
        </p:txBody>
      </p:sp>
    </p:spTree>
    <p:extLst>
      <p:ext uri="{BB962C8B-B14F-4D97-AF65-F5344CB8AC3E}">
        <p14:creationId xmlns:p14="http://schemas.microsoft.com/office/powerpoint/2010/main" val="398047222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220711" y="952971"/>
            <a:ext cx="10603808" cy="646114"/>
          </a:xfrm>
        </p:spPr>
        <p:txBody>
          <a:bodyPr lIns="45719" tIns="45720" rIns="45719" bIns="45720" anchor="ctr">
            <a:noAutofit/>
          </a:bodyPr>
          <a:lstStyle/>
          <a:p>
            <a:pPr algn="l" defTabSz="289320">
              <a:lnSpc>
                <a:spcPct val="90000"/>
              </a:lnSpc>
              <a:spcBef>
                <a:spcPts val="0"/>
              </a:spcBef>
              <a:defRPr sz="2800" b="1">
                <a:solidFill>
                  <a:srgbClr val="951D19"/>
                </a:solidFill>
                <a:latin typeface="Source Sans Pro"/>
              </a:defRPr>
            </a:pPr>
            <a:r>
              <a:rPr dirty="0" err="1"/>
              <a:t>Établissement</a:t>
            </a:r>
            <a:r>
              <a:rPr dirty="0"/>
              <a:t> de rapports sur les </a:t>
            </a:r>
            <a:r>
              <a:rPr dirty="0" err="1"/>
              <a:t>activités</a:t>
            </a:r>
            <a:r>
              <a:rPr dirty="0"/>
              <a:t> de terrain</a:t>
            </a:r>
            <a:endParaRPr sz="2800" b="1" dirty="0">
              <a:solidFill>
                <a:srgbClr val="951D19"/>
              </a:solidFill>
              <a:latin typeface="Source Sans Pro"/>
              <a:ea typeface="Source Sans Pro Bold"/>
              <a:cs typeface="Source Sans Pro Bold"/>
            </a:endParaRPr>
          </a:p>
        </p:txBody>
      </p:sp>
      <p:pic>
        <p:nvPicPr>
          <p:cNvPr id="4" name="Espace réservé du contenu 3"/>
          <p:cNvPicPr>
            <a:picLocks noGrp="1" noChangeAspect="1"/>
          </p:cNvPicPr>
          <p:nvPr>
            <p:ph idx="4294967295"/>
          </p:nvPr>
        </p:nvPicPr>
        <p:blipFill rotWithShape="1">
          <a:blip r:embed="rId3"/>
          <a:srcRect l="4420" r="84368" b="58196"/>
          <a:stretch/>
        </p:blipFill>
        <p:spPr>
          <a:xfrm>
            <a:off x="1293962" y="2797804"/>
            <a:ext cx="1087438" cy="1257300"/>
          </a:xfrm>
          <a:prstGeom prst="rect">
            <a:avLst/>
          </a:prstGeom>
        </p:spPr>
      </p:pic>
      <p:sp>
        <p:nvSpPr>
          <p:cNvPr id="5" name="Rectangle 4"/>
          <p:cNvSpPr/>
          <p:nvPr/>
        </p:nvSpPr>
        <p:spPr>
          <a:xfrm>
            <a:off x="465455" y="1683523"/>
            <a:ext cx="11104880" cy="461665"/>
          </a:xfrm>
          <a:prstGeom prst="rect">
            <a:avLst/>
          </a:prstGeom>
        </p:spPr>
        <p:txBody>
          <a:bodyPr wrap="square">
            <a:spAutoFit/>
          </a:bodyPr>
          <a:lstStyle/>
          <a:p>
            <a:pPr hangingPunct="1">
              <a:defRPr sz="2400" kern="1200">
                <a:latin typeface="Source Sans Pro Regular"/>
              </a:defRPr>
            </a:pPr>
            <a:r>
              <a:t>Pour rappel, les protocoles d’établissement de rapports applicables aux EIR doivent indiquer :</a:t>
            </a:r>
          </a:p>
        </p:txBody>
      </p:sp>
      <p:sp>
        <p:nvSpPr>
          <p:cNvPr id="6" name="Rectangle 5"/>
          <p:cNvSpPr/>
          <p:nvPr/>
        </p:nvSpPr>
        <p:spPr>
          <a:xfrm>
            <a:off x="767079" y="4321910"/>
            <a:ext cx="2143760" cy="1384995"/>
          </a:xfrm>
          <a:prstGeom prst="rect">
            <a:avLst/>
          </a:prstGeom>
        </p:spPr>
        <p:txBody>
          <a:bodyPr wrap="square">
            <a:spAutoFit/>
          </a:bodyPr>
          <a:lstStyle/>
          <a:p>
            <a:pPr algn="ctr" hangingPunct="1">
              <a:defRPr sz="1400" b="1" kern="1200">
                <a:solidFill>
                  <a:prstClr val="black"/>
                </a:solidFill>
                <a:latin typeface="Source Sans Pro Regular"/>
                <a:cs typeface="Arial" panose="020B0604020202020204" pitchFamily="34" charset="0"/>
              </a:defRPr>
            </a:pPr>
            <a:r>
              <a:t>Qui transmet les informations </a:t>
            </a:r>
          </a:p>
          <a:p>
            <a:pPr algn="ctr" hangingPunct="1">
              <a:defRPr sz="1400" kern="1200">
                <a:solidFill>
                  <a:prstClr val="black"/>
                </a:solidFill>
                <a:latin typeface="Source Sans Pro Regular"/>
                <a:cs typeface="Arial" panose="020B0604020202020204" pitchFamily="34" charset="0"/>
              </a:defRPr>
            </a:pPr>
            <a:r>
              <a:t>Par exemple : les membres de l’EIR rendent compte au chef d’équipe, qui rend compte à l’équipe de gestion des EIR</a:t>
            </a:r>
          </a:p>
        </p:txBody>
      </p:sp>
      <p:sp>
        <p:nvSpPr>
          <p:cNvPr id="7" name="Rectangle 6"/>
          <p:cNvSpPr/>
          <p:nvPr/>
        </p:nvSpPr>
        <p:spPr>
          <a:xfrm>
            <a:off x="3279773" y="4304715"/>
            <a:ext cx="2435225" cy="1600438"/>
          </a:xfrm>
          <a:prstGeom prst="rect">
            <a:avLst/>
          </a:prstGeom>
        </p:spPr>
        <p:txBody>
          <a:bodyPr wrap="square">
            <a:spAutoFit/>
          </a:bodyPr>
          <a:lstStyle/>
          <a:p>
            <a:pPr algn="ctr" hangingPunct="1">
              <a:defRPr sz="1400" b="1" kern="1200">
                <a:solidFill>
                  <a:prstClr val="black"/>
                </a:solidFill>
                <a:latin typeface="Source Sans Pro Regular"/>
                <a:cs typeface="Arial" panose="020B0604020202020204" pitchFamily="34" charset="0"/>
              </a:defRPr>
            </a:pPr>
            <a:r>
              <a:t>Les informations à faire figurer dans le rapport </a:t>
            </a:r>
          </a:p>
          <a:p>
            <a:pPr algn="ctr" hangingPunct="1">
              <a:defRPr sz="1400" kern="1200">
                <a:solidFill>
                  <a:prstClr val="black"/>
                </a:solidFill>
                <a:latin typeface="Source Sans Pro Regular"/>
                <a:cs typeface="Arial" panose="020B0604020202020204" pitchFamily="34" charset="0"/>
              </a:defRPr>
            </a:pPr>
            <a:r>
              <a:t>Activités quotidiennes, résultats obtenus, difficultés rencontrées, étapes suivantes, besoins en personnel ou en ressources et indicateurs spécifiques à l’intervention ou à la maladie</a:t>
            </a:r>
          </a:p>
        </p:txBody>
      </p:sp>
      <p:sp>
        <p:nvSpPr>
          <p:cNvPr id="8" name="Rectangle 7"/>
          <p:cNvSpPr/>
          <p:nvPr/>
        </p:nvSpPr>
        <p:spPr>
          <a:xfrm>
            <a:off x="6083932" y="4304714"/>
            <a:ext cx="2316480" cy="1600438"/>
          </a:xfrm>
          <a:prstGeom prst="rect">
            <a:avLst/>
          </a:prstGeom>
        </p:spPr>
        <p:txBody>
          <a:bodyPr wrap="square">
            <a:spAutoFit/>
          </a:bodyPr>
          <a:lstStyle/>
          <a:p>
            <a:pPr algn="ctr" hangingPunct="1">
              <a:defRPr sz="1400" b="1" kern="1200">
                <a:solidFill>
                  <a:prstClr val="black"/>
                </a:solidFill>
                <a:latin typeface="Source Sans Pro Regular"/>
                <a:cs typeface="Arial" panose="020B0604020202020204" pitchFamily="34" charset="0"/>
              </a:defRPr>
            </a:pPr>
            <a:r>
              <a:t>La fréquence des comptes-rendus et le(s) moment(s) de la journée au(x)quel(s) ils doivent être transmis </a:t>
            </a:r>
          </a:p>
          <a:p>
            <a:pPr algn="ctr" hangingPunct="1">
              <a:defRPr sz="1400" kern="1200">
                <a:solidFill>
                  <a:prstClr val="black"/>
                </a:solidFill>
                <a:latin typeface="Source Sans Pro Regular"/>
                <a:cs typeface="Arial" panose="020B0604020202020204" pitchFamily="34" charset="0"/>
              </a:defRPr>
            </a:pPr>
            <a:r>
              <a:t>Plusieurs séances d’information par jour peuvent être nécessaires en début d’intervention, mais un rapport par semaine peut être suffisant à un stade ultérieur</a:t>
            </a:r>
          </a:p>
        </p:txBody>
      </p:sp>
      <p:sp>
        <p:nvSpPr>
          <p:cNvPr id="9" name="Rectangle 8"/>
          <p:cNvSpPr/>
          <p:nvPr/>
        </p:nvSpPr>
        <p:spPr>
          <a:xfrm>
            <a:off x="8769346" y="4304714"/>
            <a:ext cx="2655575" cy="1815882"/>
          </a:xfrm>
          <a:prstGeom prst="rect">
            <a:avLst/>
          </a:prstGeom>
        </p:spPr>
        <p:txBody>
          <a:bodyPr wrap="square">
            <a:spAutoFit/>
          </a:bodyPr>
          <a:lstStyle/>
          <a:p>
            <a:pPr algn="ctr" hangingPunct="1">
              <a:defRPr sz="1400" b="1" kern="1200">
                <a:solidFill>
                  <a:prstClr val="black"/>
                </a:solidFill>
                <a:latin typeface="Source Sans Pro Regular"/>
                <a:cs typeface="Arial" panose="020B0604020202020204" pitchFamily="34" charset="0"/>
              </a:defRPr>
            </a:pPr>
            <a:r>
              <a:rPr dirty="0"/>
              <a:t>Les </a:t>
            </a:r>
            <a:r>
              <a:rPr dirty="0" err="1"/>
              <a:t>méthodes</a:t>
            </a:r>
            <a:r>
              <a:rPr dirty="0"/>
              <a:t> à </a:t>
            </a:r>
            <a:r>
              <a:rPr dirty="0" err="1"/>
              <a:t>utiliser</a:t>
            </a:r>
            <a:endParaRPr dirty="0"/>
          </a:p>
          <a:p>
            <a:pPr algn="ctr" hangingPunct="1">
              <a:defRPr sz="1400" kern="1200">
                <a:solidFill>
                  <a:prstClr val="black"/>
                </a:solidFill>
                <a:latin typeface="Source Sans Pro Regular"/>
                <a:cs typeface="Arial" panose="020B0604020202020204" pitchFamily="34" charset="0"/>
              </a:defRPr>
            </a:pPr>
            <a:r>
              <a:rPr dirty="0" err="1"/>
              <a:t>Généralement</a:t>
            </a:r>
            <a:r>
              <a:rPr dirty="0"/>
              <a:t> par </a:t>
            </a:r>
            <a:r>
              <a:rPr dirty="0" err="1"/>
              <a:t>téléphone</a:t>
            </a:r>
            <a:r>
              <a:rPr dirty="0"/>
              <a:t>, SMS, </a:t>
            </a:r>
            <a:r>
              <a:rPr dirty="0" err="1"/>
              <a:t>courrier</a:t>
            </a:r>
            <a:r>
              <a:rPr dirty="0"/>
              <a:t> </a:t>
            </a:r>
            <a:r>
              <a:rPr dirty="0" err="1"/>
              <a:t>électronique</a:t>
            </a:r>
            <a:r>
              <a:rPr dirty="0"/>
              <a:t> et rapports </a:t>
            </a:r>
            <a:r>
              <a:rPr dirty="0" err="1"/>
              <a:t>écrits</a:t>
            </a:r>
            <a:r>
              <a:rPr dirty="0"/>
              <a:t>, </a:t>
            </a:r>
            <a:r>
              <a:rPr dirty="0" err="1"/>
              <a:t>mais</a:t>
            </a:r>
            <a:r>
              <a:rPr dirty="0"/>
              <a:t> les plans </a:t>
            </a:r>
            <a:r>
              <a:rPr dirty="0" err="1"/>
              <a:t>d’urgence</a:t>
            </a:r>
            <a:r>
              <a:rPr dirty="0"/>
              <a:t> </a:t>
            </a:r>
            <a:r>
              <a:rPr dirty="0" err="1"/>
              <a:t>peuvent</a:t>
            </a:r>
            <a:r>
              <a:rPr dirty="0"/>
              <a:t> </a:t>
            </a:r>
            <a:r>
              <a:rPr dirty="0" err="1"/>
              <a:t>indiquer</a:t>
            </a:r>
            <a:r>
              <a:rPr dirty="0"/>
              <a:t> </a:t>
            </a:r>
            <a:r>
              <a:rPr dirty="0" err="1"/>
              <a:t>dʼautres</a:t>
            </a:r>
            <a:r>
              <a:rPr dirty="0"/>
              <a:t> options </a:t>
            </a:r>
            <a:r>
              <a:rPr dirty="0" err="1"/>
              <a:t>lorsque</a:t>
            </a:r>
            <a:r>
              <a:rPr dirty="0"/>
              <a:t> le </a:t>
            </a:r>
            <a:r>
              <a:rPr dirty="0" err="1"/>
              <a:t>fonctionnement</a:t>
            </a:r>
            <a:r>
              <a:rPr dirty="0"/>
              <a:t> des </a:t>
            </a:r>
            <a:r>
              <a:rPr dirty="0" err="1"/>
              <a:t>outils</a:t>
            </a:r>
            <a:r>
              <a:rPr dirty="0"/>
              <a:t> de communication </a:t>
            </a:r>
            <a:r>
              <a:rPr dirty="0" err="1"/>
              <a:t>habituels</a:t>
            </a:r>
            <a:r>
              <a:rPr dirty="0"/>
              <a:t> </a:t>
            </a:r>
            <a:r>
              <a:rPr dirty="0" err="1"/>
              <a:t>risque</a:t>
            </a:r>
            <a:r>
              <a:rPr dirty="0"/>
              <a:t> d’être </a:t>
            </a:r>
            <a:r>
              <a:rPr dirty="0" err="1"/>
              <a:t>perturbé</a:t>
            </a:r>
            <a:endParaRPr dirty="0"/>
          </a:p>
        </p:txBody>
      </p:sp>
      <p:pic>
        <p:nvPicPr>
          <p:cNvPr id="10" name="Espace réservé du contenu 3"/>
          <p:cNvPicPr>
            <a:picLocks noChangeAspect="1"/>
          </p:cNvPicPr>
          <p:nvPr/>
        </p:nvPicPr>
        <p:blipFill rotWithShape="1">
          <a:blip r:embed="rId3"/>
          <a:srcRect l="27892" r="61526" b="58196"/>
          <a:stretch/>
        </p:blipFill>
        <p:spPr bwMode="auto">
          <a:xfrm>
            <a:off x="3984306" y="2642662"/>
            <a:ext cx="1026161" cy="1258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Espace réservé du contenu 3"/>
          <p:cNvPicPr>
            <a:picLocks noChangeAspect="1"/>
          </p:cNvPicPr>
          <p:nvPr/>
        </p:nvPicPr>
        <p:blipFill rotWithShape="1">
          <a:blip r:embed="rId3"/>
          <a:srcRect l="80196" r="8802" b="58196"/>
          <a:stretch/>
        </p:blipFill>
        <p:spPr bwMode="auto">
          <a:xfrm>
            <a:off x="9473876" y="2552683"/>
            <a:ext cx="1066800" cy="1258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Espace réservé du contenu 3"/>
          <p:cNvPicPr>
            <a:picLocks noChangeAspect="1"/>
          </p:cNvPicPr>
          <p:nvPr/>
        </p:nvPicPr>
        <p:blipFill rotWithShape="1">
          <a:blip r:embed="rId3"/>
          <a:srcRect l="53038" r="37427" b="58196"/>
          <a:stretch/>
        </p:blipFill>
        <p:spPr bwMode="auto">
          <a:xfrm>
            <a:off x="6779891" y="2642661"/>
            <a:ext cx="924561" cy="1258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154792" y="0"/>
            <a:ext cx="8216322" cy="584775"/>
          </a:xfrm>
          <a:prstGeom prst="rect">
            <a:avLst/>
          </a:prstGeom>
        </p:spPr>
        <p:txBody>
          <a:bodyPr wrap="square">
            <a:spAutoFit/>
          </a:bodyPr>
          <a:lstStyle/>
          <a:p>
            <a:pPr>
              <a:defRPr sz="3200" b="1">
                <a:solidFill>
                  <a:schemeClr val="bg1"/>
                </a:solidFill>
                <a:latin typeface="Source Sans Pro Regular"/>
              </a:defRPr>
            </a:pPr>
            <a:r>
              <a:t>4.3 Déploiement des EIR</a:t>
            </a:r>
            <a:endParaRPr sz="3200" b="1">
              <a:solidFill>
                <a:schemeClr val="bg1"/>
              </a:solidFill>
              <a:latin typeface="Source Sans Pro Regular"/>
            </a:endParaRPr>
          </a:p>
        </p:txBody>
      </p:sp>
      <p:sp>
        <p:nvSpPr>
          <p:cNvPr id="2" name="Slide Number Placeholder 1">
            <a:extLst>
              <a:ext uri="{FF2B5EF4-FFF2-40B4-BE49-F238E27FC236}">
                <a16:creationId xmlns:a16="http://schemas.microsoft.com/office/drawing/2014/main" id="{7F38CC79-3EFE-E6D2-0728-768C15565AC6}"/>
              </a:ext>
            </a:extLst>
          </p:cNvPr>
          <p:cNvSpPr>
            <a:spLocks noGrp="1"/>
          </p:cNvSpPr>
          <p:nvPr>
            <p:ph type="sldNum" sz="quarter" idx="2"/>
          </p:nvPr>
        </p:nvSpPr>
        <p:spPr>
          <a:xfrm>
            <a:off x="11783513" y="6518222"/>
            <a:ext cx="406134" cy="340917"/>
          </a:xfrm>
        </p:spPr>
        <p:txBody>
          <a:bodyPr lIns="91440" tIns="45720" rIns="91440" bIns="45720" anchor="t"/>
          <a:lstStyle/>
          <a:p>
            <a:pPr algn="r"/>
            <a:fld id="{86CB4B4D-7CA3-9044-876B-883B54F8677D}" type="slidenum">
              <a:rPr lang="en-US" sz="1200">
                <a:solidFill>
                  <a:srgbClr val="7F7F7F"/>
                </a:solidFill>
              </a:rPr>
              <a:pPr algn="r"/>
              <a:t>52</a:t>
            </a:fld>
            <a:endParaRPr sz="1200">
              <a:solidFill>
                <a:srgbClr val="7F7F7F"/>
              </a:solidFill>
            </a:endParaRPr>
          </a:p>
        </p:txBody>
      </p:sp>
    </p:spTree>
    <p:extLst>
      <p:ext uri="{BB962C8B-B14F-4D97-AF65-F5344CB8AC3E}">
        <p14:creationId xmlns:p14="http://schemas.microsoft.com/office/powerpoint/2010/main" val="295969494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6758C4D-3A91-1607-A400-CC1D6F76D377}"/>
              </a:ext>
            </a:extLst>
          </p:cNvPr>
          <p:cNvSpPr>
            <a:spLocks noGrp="1"/>
          </p:cNvSpPr>
          <p:nvPr>
            <p:ph type="sldNum" sz="quarter" idx="2"/>
          </p:nvPr>
        </p:nvSpPr>
        <p:spPr>
          <a:xfrm>
            <a:off x="11785600" y="6482732"/>
            <a:ext cx="411502" cy="320041"/>
          </a:xfrm>
        </p:spPr>
        <p:txBody>
          <a:bodyPr/>
          <a:lstStyle/>
          <a:p>
            <a:fld id="{86CB4B4D-7CA3-9044-876B-883B54F8677D}" type="slidenum">
              <a:rPr lang="en-US" sz="1050" smtClean="0"/>
              <a:t>53</a:t>
            </a:fld>
            <a:endParaRPr sz="1050"/>
          </a:p>
        </p:txBody>
      </p:sp>
      <p:graphicFrame>
        <p:nvGraphicFramePr>
          <p:cNvPr id="6" name="Table 5">
            <a:extLst>
              <a:ext uri="{FF2B5EF4-FFF2-40B4-BE49-F238E27FC236}">
                <a16:creationId xmlns:a16="http://schemas.microsoft.com/office/drawing/2014/main" id="{FA10D071-4A2E-5311-10B0-F2E69528ACBF}"/>
              </a:ext>
            </a:extLst>
          </p:cNvPr>
          <p:cNvGraphicFramePr>
            <a:graphicFrameLocks noGrp="1"/>
          </p:cNvGraphicFramePr>
          <p:nvPr>
            <p:extLst>
              <p:ext uri="{D42A27DB-BD31-4B8C-83A1-F6EECF244321}">
                <p14:modId xmlns:p14="http://schemas.microsoft.com/office/powerpoint/2010/main" val="2092356012"/>
              </p:ext>
            </p:extLst>
          </p:nvPr>
        </p:nvGraphicFramePr>
        <p:xfrm>
          <a:off x="395695" y="1587337"/>
          <a:ext cx="11389905" cy="4572888"/>
        </p:xfrm>
        <a:graphic>
          <a:graphicData uri="http://schemas.openxmlformats.org/drawingml/2006/table">
            <a:tbl>
              <a:tblPr>
                <a:tableStyleId>{1FECB4D8-DB02-4DC6-A0A2-4F2EBAE1DC90}</a:tableStyleId>
              </a:tblPr>
              <a:tblGrid>
                <a:gridCol w="681466">
                  <a:extLst>
                    <a:ext uri="{9D8B030D-6E8A-4147-A177-3AD203B41FA5}">
                      <a16:colId xmlns:a16="http://schemas.microsoft.com/office/drawing/2014/main" val="1286089467"/>
                    </a:ext>
                  </a:extLst>
                </a:gridCol>
                <a:gridCol w="681466">
                  <a:extLst>
                    <a:ext uri="{9D8B030D-6E8A-4147-A177-3AD203B41FA5}">
                      <a16:colId xmlns:a16="http://schemas.microsoft.com/office/drawing/2014/main" val="3899473385"/>
                    </a:ext>
                  </a:extLst>
                </a:gridCol>
                <a:gridCol w="681466">
                  <a:extLst>
                    <a:ext uri="{9D8B030D-6E8A-4147-A177-3AD203B41FA5}">
                      <a16:colId xmlns:a16="http://schemas.microsoft.com/office/drawing/2014/main" val="2761214001"/>
                    </a:ext>
                  </a:extLst>
                </a:gridCol>
                <a:gridCol w="655555">
                  <a:extLst>
                    <a:ext uri="{9D8B030D-6E8A-4147-A177-3AD203B41FA5}">
                      <a16:colId xmlns:a16="http://schemas.microsoft.com/office/drawing/2014/main" val="1462458045"/>
                    </a:ext>
                  </a:extLst>
                </a:gridCol>
                <a:gridCol w="606390">
                  <a:extLst>
                    <a:ext uri="{9D8B030D-6E8A-4147-A177-3AD203B41FA5}">
                      <a16:colId xmlns:a16="http://schemas.microsoft.com/office/drawing/2014/main" val="3364848889"/>
                    </a:ext>
                  </a:extLst>
                </a:gridCol>
                <a:gridCol w="708555">
                  <a:extLst>
                    <a:ext uri="{9D8B030D-6E8A-4147-A177-3AD203B41FA5}">
                      <a16:colId xmlns:a16="http://schemas.microsoft.com/office/drawing/2014/main" val="1685901737"/>
                    </a:ext>
                  </a:extLst>
                </a:gridCol>
                <a:gridCol w="681466">
                  <a:extLst>
                    <a:ext uri="{9D8B030D-6E8A-4147-A177-3AD203B41FA5}">
                      <a16:colId xmlns:a16="http://schemas.microsoft.com/office/drawing/2014/main" val="3383493708"/>
                    </a:ext>
                  </a:extLst>
                </a:gridCol>
                <a:gridCol w="528086">
                  <a:extLst>
                    <a:ext uri="{9D8B030D-6E8A-4147-A177-3AD203B41FA5}">
                      <a16:colId xmlns:a16="http://schemas.microsoft.com/office/drawing/2014/main" val="2134534409"/>
                    </a:ext>
                  </a:extLst>
                </a:gridCol>
                <a:gridCol w="983335">
                  <a:extLst>
                    <a:ext uri="{9D8B030D-6E8A-4147-A177-3AD203B41FA5}">
                      <a16:colId xmlns:a16="http://schemas.microsoft.com/office/drawing/2014/main" val="1304476109"/>
                    </a:ext>
                  </a:extLst>
                </a:gridCol>
                <a:gridCol w="746601">
                  <a:extLst>
                    <a:ext uri="{9D8B030D-6E8A-4147-A177-3AD203B41FA5}">
                      <a16:colId xmlns:a16="http://schemas.microsoft.com/office/drawing/2014/main" val="2297938541"/>
                    </a:ext>
                  </a:extLst>
                </a:gridCol>
                <a:gridCol w="345988">
                  <a:extLst>
                    <a:ext uri="{9D8B030D-6E8A-4147-A177-3AD203B41FA5}">
                      <a16:colId xmlns:a16="http://schemas.microsoft.com/office/drawing/2014/main" val="1866815009"/>
                    </a:ext>
                  </a:extLst>
                </a:gridCol>
                <a:gridCol w="655526">
                  <a:extLst>
                    <a:ext uri="{9D8B030D-6E8A-4147-A177-3AD203B41FA5}">
                      <a16:colId xmlns:a16="http://schemas.microsoft.com/office/drawing/2014/main" val="4212357244"/>
                    </a:ext>
                  </a:extLst>
                </a:gridCol>
                <a:gridCol w="681466">
                  <a:extLst>
                    <a:ext uri="{9D8B030D-6E8A-4147-A177-3AD203B41FA5}">
                      <a16:colId xmlns:a16="http://schemas.microsoft.com/office/drawing/2014/main" val="1530280680"/>
                    </a:ext>
                  </a:extLst>
                </a:gridCol>
                <a:gridCol w="819446">
                  <a:extLst>
                    <a:ext uri="{9D8B030D-6E8A-4147-A177-3AD203B41FA5}">
                      <a16:colId xmlns:a16="http://schemas.microsoft.com/office/drawing/2014/main" val="3417469491"/>
                    </a:ext>
                  </a:extLst>
                </a:gridCol>
                <a:gridCol w="691976">
                  <a:extLst>
                    <a:ext uri="{9D8B030D-6E8A-4147-A177-3AD203B41FA5}">
                      <a16:colId xmlns:a16="http://schemas.microsoft.com/office/drawing/2014/main" val="4272012661"/>
                    </a:ext>
                  </a:extLst>
                </a:gridCol>
                <a:gridCol w="561693">
                  <a:extLst>
                    <a:ext uri="{9D8B030D-6E8A-4147-A177-3AD203B41FA5}">
                      <a16:colId xmlns:a16="http://schemas.microsoft.com/office/drawing/2014/main" val="491424624"/>
                    </a:ext>
                  </a:extLst>
                </a:gridCol>
                <a:gridCol w="383851">
                  <a:extLst>
                    <a:ext uri="{9D8B030D-6E8A-4147-A177-3AD203B41FA5}">
                      <a16:colId xmlns:a16="http://schemas.microsoft.com/office/drawing/2014/main" val="1550815275"/>
                    </a:ext>
                  </a:extLst>
                </a:gridCol>
                <a:gridCol w="295573">
                  <a:extLst>
                    <a:ext uri="{9D8B030D-6E8A-4147-A177-3AD203B41FA5}">
                      <a16:colId xmlns:a16="http://schemas.microsoft.com/office/drawing/2014/main" val="3892541823"/>
                    </a:ext>
                  </a:extLst>
                </a:gridCol>
              </a:tblGrid>
              <a:tr h="739886">
                <a:tc>
                  <a:txBody>
                    <a:bodyPr/>
                    <a:lstStyle/>
                    <a:p>
                      <a:pPr algn="l" fontAlgn="b">
                        <a:defRPr sz="900" b="1">
                          <a:effectLst/>
                        </a:defRPr>
                      </a:pPr>
                      <a:r>
                        <a:rPr sz="800"/>
                        <a:t>Identifiant unique de déploiement (généré automatiquement)</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Nom de l’intervenant</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Identifiant de l’intervenant</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Nom de l’événement à l’origine de l’intervention</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Mobilisation du centre d’opérations d’urgence</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Ville de déploiement</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État/pays de déploiement</a:t>
                      </a:r>
                      <a:endParaRPr sz="800" b="1" i="0" u="none" strike="noStrike">
                        <a:solidFill>
                          <a:srgbClr val="FFFFFF"/>
                        </a:solidFill>
                        <a:effectLst/>
                        <a:latin typeface="Calibri"/>
                      </a:endParaRPr>
                    </a:p>
                    <a:p>
                      <a:pPr lvl="0" algn="l">
                        <a:buNone/>
                        <a:defRPr sz="900" b="1">
                          <a:effectLst/>
                        </a:defRPr>
                      </a:pPr>
                      <a:r>
                        <a:rPr sz="800"/>
                        <a:t> </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Type de situation d’urgence</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Description de l’intervention</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Rôle au sein de lʼEIR</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Intitulé du rôle</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Chef d’équipe (oui/non)</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Date de début du déploiement</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Date prévue pour la fin du déploiement</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Date réelle de fin du déploiement</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Astreinte</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Nombre de jours de déploiement</a:t>
                      </a:r>
                      <a:endParaRPr sz="800" b="1" i="0" u="none" strike="noStrike">
                        <a:solidFill>
                          <a:srgbClr val="FFFFFF"/>
                        </a:solidFill>
                        <a:effectLst/>
                        <a:latin typeface="Calibri"/>
                      </a:endParaRPr>
                    </a:p>
                  </a:txBody>
                  <a:tcPr marL="5933" marR="5933" marT="5933" marB="0" anchor="ctr"/>
                </a:tc>
                <a:tc>
                  <a:txBody>
                    <a:bodyPr/>
                    <a:lstStyle/>
                    <a:p>
                      <a:pPr algn="l" fontAlgn="b">
                        <a:defRPr sz="900" b="1">
                          <a:effectLst/>
                        </a:defRPr>
                      </a:pPr>
                      <a:r>
                        <a:rPr sz="800"/>
                        <a:t>Coût</a:t>
                      </a:r>
                      <a:endParaRPr sz="800" b="1" i="0" u="none" strike="noStrike">
                        <a:solidFill>
                          <a:srgbClr val="FFFFFF"/>
                        </a:solidFill>
                        <a:effectLst/>
                        <a:latin typeface="Calibri"/>
                      </a:endParaRPr>
                    </a:p>
                  </a:txBody>
                  <a:tcPr marL="5933" marR="5933" marT="5933" marB="0" anchor="ctr"/>
                </a:tc>
                <a:extLst>
                  <a:ext uri="{0D108BD9-81ED-4DB2-BD59-A6C34878D82A}">
                    <a16:rowId xmlns:a16="http://schemas.microsoft.com/office/drawing/2014/main" val="203232005"/>
                  </a:ext>
                </a:extLst>
              </a:tr>
              <a:tr h="752060">
                <a:tc>
                  <a:txBody>
                    <a:bodyPr/>
                    <a:lstStyle/>
                    <a:p>
                      <a:pPr algn="l" fontAlgn="b">
                        <a:defRPr sz="900">
                          <a:effectLst/>
                        </a:defRPr>
                      </a:pPr>
                      <a:r>
                        <a:rPr sz="800"/>
                        <a:t>XXXXXX</a:t>
                      </a:r>
                      <a:endParaRPr sz="800" b="0" i="1" u="none" strike="noStrike">
                        <a:solidFill>
                          <a:srgbClr val="757171"/>
                        </a:solidFill>
                        <a:effectLst/>
                        <a:latin typeface="Calibri"/>
                      </a:endParaRPr>
                    </a:p>
                  </a:txBody>
                  <a:tcPr marL="5933" marR="5933" marT="5933" marB="0" anchor="ctr"/>
                </a:tc>
                <a:tc>
                  <a:txBody>
                    <a:bodyPr/>
                    <a:lstStyle/>
                    <a:p>
                      <a:pPr algn="l" fontAlgn="b">
                        <a:defRPr sz="900" i="1">
                          <a:solidFill>
                            <a:srgbClr val="757171"/>
                          </a:solidFill>
                          <a:effectLst/>
                          <a:latin typeface="Calibri"/>
                        </a:defRPr>
                      </a:pPr>
                      <a:r>
                        <a:rPr sz="800"/>
                        <a:t>XXXXX YYYYY</a:t>
                      </a:r>
                    </a:p>
                  </a:txBody>
                  <a:tcPr marL="5933" marR="5933" marT="5933" marB="0" anchor="ctr"/>
                </a:tc>
                <a:tc>
                  <a:txBody>
                    <a:bodyPr/>
                    <a:lstStyle/>
                    <a:p>
                      <a:pPr algn="ctr" fontAlgn="b">
                        <a:defRPr sz="900">
                          <a:effectLst/>
                        </a:defRPr>
                      </a:pPr>
                      <a:r>
                        <a:rPr sz="800"/>
                        <a:t>abc1</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COVID-19</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dirty="0" err="1"/>
                        <a:t>Oui</a:t>
                      </a:r>
                      <a:endParaRPr sz="800" b="0" i="1" u="none" strike="noStrike" dirty="0">
                        <a:solidFill>
                          <a:srgbClr val="757171"/>
                        </a:solidFill>
                        <a:effectLst/>
                        <a:latin typeface="Calibri"/>
                      </a:endParaRPr>
                    </a:p>
                  </a:txBody>
                  <a:tcPr marL="5933" marR="5933" marT="5933" marB="0" anchor="ctr"/>
                </a:tc>
                <a:tc>
                  <a:txBody>
                    <a:bodyPr/>
                    <a:lstStyle/>
                    <a:p>
                      <a:pPr algn="l" fontAlgn="b">
                        <a:defRPr sz="900">
                          <a:effectLst/>
                        </a:defRPr>
                      </a:pPr>
                      <a:r>
                        <a:rPr lang="fr-FR" sz="800" b="0" i="1" u="none" strike="noStrike" dirty="0">
                          <a:solidFill>
                            <a:srgbClr val="757171"/>
                          </a:solidFill>
                          <a:effectLst/>
                          <a:latin typeface="Calibri"/>
                        </a:rPr>
                        <a:t>EOC</a:t>
                      </a:r>
                      <a:endParaRPr sz="800" b="0" i="1" u="none" strike="noStrike" dirty="0">
                        <a:solidFill>
                          <a:srgbClr val="757171"/>
                        </a:solidFill>
                        <a:effectLst/>
                        <a:latin typeface="Calibri"/>
                      </a:endParaRPr>
                    </a:p>
                  </a:txBody>
                  <a:tcPr marL="5933" marR="5933" marT="5933" marB="0" anchor="ctr"/>
                </a:tc>
                <a:tc>
                  <a:txBody>
                    <a:bodyPr/>
                    <a:lstStyle/>
                    <a:p>
                      <a:pPr algn="l" fontAlgn="b">
                        <a:defRPr sz="900">
                          <a:effectLst/>
                        </a:defRPr>
                      </a:pPr>
                      <a:r>
                        <a:rPr sz="800"/>
                        <a:t>s. o.</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Maladie</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dirty="0" err="1"/>
                        <a:t>Fournir</a:t>
                      </a:r>
                      <a:r>
                        <a:rPr sz="800" dirty="0"/>
                        <a:t> un </a:t>
                      </a:r>
                      <a:r>
                        <a:rPr sz="800" dirty="0" err="1"/>
                        <a:t>soutien</a:t>
                      </a:r>
                      <a:r>
                        <a:rPr sz="800" dirty="0"/>
                        <a:t> </a:t>
                      </a:r>
                      <a:r>
                        <a:rPr sz="800" dirty="0" err="1"/>
                        <a:t>opérationnel</a:t>
                      </a:r>
                      <a:r>
                        <a:rPr sz="800" dirty="0"/>
                        <a:t> au COU des CDC dans le cadre de la riposte </a:t>
                      </a:r>
                      <a:r>
                        <a:rPr sz="800" dirty="0" err="1"/>
                        <a:t>actuelle</a:t>
                      </a:r>
                      <a:r>
                        <a:rPr sz="800" dirty="0"/>
                        <a:t> à la COVID-19 </a:t>
                      </a:r>
                      <a:br>
                        <a:rPr sz="800" dirty="0"/>
                      </a:br>
                      <a:endParaRPr sz="800" b="0" i="1" u="none" strike="noStrike" dirty="0">
                        <a:solidFill>
                          <a:srgbClr val="757171"/>
                        </a:solidFill>
                        <a:effectLst/>
                        <a:latin typeface="Calibri"/>
                      </a:endParaRPr>
                    </a:p>
                  </a:txBody>
                  <a:tcPr marL="5933" marR="5933" marT="5933" marB="0" anchor="ctr"/>
                </a:tc>
                <a:tc>
                  <a:txBody>
                    <a:bodyPr/>
                    <a:lstStyle/>
                    <a:p>
                      <a:pPr algn="l" fontAlgn="b">
                        <a:defRPr sz="900">
                          <a:effectLst/>
                        </a:defRPr>
                      </a:pPr>
                      <a:r>
                        <a:rPr sz="800"/>
                        <a:t>Logistique</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Responsable des opérations</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Oui</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06/10/2020</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20/10/2020</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01/11/2020</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Non</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25</a:t>
                      </a:r>
                      <a:endParaRPr sz="800" b="0" i="1" u="none" strike="noStrike">
                        <a:solidFill>
                          <a:srgbClr val="757171"/>
                        </a:solidFill>
                        <a:effectLst/>
                        <a:latin typeface="Calibri"/>
                      </a:endParaRPr>
                    </a:p>
                  </a:txBody>
                  <a:tcPr marL="5933" marR="5933" marT="5933" marB="0" anchor="ctr"/>
                </a:tc>
                <a:tc>
                  <a:txBody>
                    <a:bodyPr/>
                    <a:lstStyle/>
                    <a:p>
                      <a:pPr algn="ctr" fontAlgn="b">
                        <a:defRPr sz="900">
                          <a:effectLst/>
                        </a:defRPr>
                      </a:pPr>
                      <a:r>
                        <a:rPr sz="800"/>
                        <a:t>$$$</a:t>
                      </a:r>
                      <a:endParaRPr sz="800" b="0" i="1" u="none" strike="noStrike">
                        <a:solidFill>
                          <a:srgbClr val="757171"/>
                        </a:solidFill>
                        <a:effectLst/>
                        <a:latin typeface="Calibri"/>
                      </a:endParaRPr>
                    </a:p>
                  </a:txBody>
                  <a:tcPr marL="5933" marR="5933" marT="5933" marB="0" anchor="ctr"/>
                </a:tc>
                <a:extLst>
                  <a:ext uri="{0D108BD9-81ED-4DB2-BD59-A6C34878D82A}">
                    <a16:rowId xmlns:a16="http://schemas.microsoft.com/office/drawing/2014/main" val="2467442430"/>
                  </a:ext>
                </a:extLst>
              </a:tr>
              <a:tr h="965615">
                <a:tc>
                  <a:txBody>
                    <a:bodyPr/>
                    <a:lstStyle/>
                    <a:p>
                      <a:pPr algn="l" fontAlgn="b">
                        <a:defRPr sz="900">
                          <a:effectLst/>
                        </a:defRPr>
                      </a:pPr>
                      <a:r>
                        <a:rPr sz="800"/>
                        <a:t>XXXXXX</a:t>
                      </a:r>
                      <a:endParaRPr sz="800" b="0" i="1" u="none" strike="noStrike">
                        <a:solidFill>
                          <a:srgbClr val="757171"/>
                        </a:solidFill>
                        <a:effectLst/>
                        <a:latin typeface="Calibri"/>
                      </a:endParaRPr>
                    </a:p>
                  </a:txBody>
                  <a:tcPr marL="5933" marR="5933" marT="5933" marB="0" anchor="ctr"/>
                </a:tc>
                <a:tc>
                  <a:txBody>
                    <a:bodyPr/>
                    <a:lstStyle/>
                    <a:p>
                      <a:pPr algn="l" fontAlgn="b">
                        <a:defRPr sz="900" i="1">
                          <a:solidFill>
                            <a:srgbClr val="757171"/>
                          </a:solidFill>
                          <a:effectLst/>
                          <a:latin typeface="Calibri"/>
                        </a:defRPr>
                      </a:pPr>
                      <a:r>
                        <a:rPr sz="800"/>
                        <a:t>VVVV ZZZZZZ</a:t>
                      </a:r>
                    </a:p>
                  </a:txBody>
                  <a:tcPr marL="5933" marR="5933" marT="5933" marB="0" anchor="ctr"/>
                </a:tc>
                <a:tc>
                  <a:txBody>
                    <a:bodyPr/>
                    <a:lstStyle/>
                    <a:p>
                      <a:pPr algn="ctr" fontAlgn="b">
                        <a:defRPr sz="900">
                          <a:effectLst/>
                        </a:defRPr>
                      </a:pPr>
                      <a:r>
                        <a:rPr sz="800"/>
                        <a:t>def8</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Ebola</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Oui</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Ville1</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Pays1</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Maladie</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dirty="0" err="1"/>
                        <a:t>Contribuer</a:t>
                      </a:r>
                      <a:r>
                        <a:rPr sz="800" dirty="0"/>
                        <a:t> à la riposte </a:t>
                      </a:r>
                      <a:r>
                        <a:rPr sz="800" dirty="0" err="1"/>
                        <a:t>contre</a:t>
                      </a:r>
                      <a:r>
                        <a:rPr sz="800" dirty="0"/>
                        <a:t> Ebola (2018) </a:t>
                      </a:r>
                      <a:r>
                        <a:rPr sz="800" dirty="0" err="1"/>
                        <a:t>en</a:t>
                      </a:r>
                      <a:r>
                        <a:rPr sz="800" dirty="0"/>
                        <a:t> tant que </a:t>
                      </a:r>
                      <a:r>
                        <a:rPr sz="800" dirty="0" err="1"/>
                        <a:t>responsable</a:t>
                      </a:r>
                      <a:r>
                        <a:rPr sz="800" dirty="0"/>
                        <a:t> de la communication sanitaire</a:t>
                      </a:r>
                      <a:endParaRPr sz="800" b="0" i="1" u="none" strike="noStrike" dirty="0">
                        <a:solidFill>
                          <a:srgbClr val="757171"/>
                        </a:solidFill>
                        <a:effectLst/>
                        <a:latin typeface="Calibri"/>
                      </a:endParaRPr>
                    </a:p>
                  </a:txBody>
                  <a:tcPr marL="5933" marR="5933" marT="5933" marB="0" anchor="ctr"/>
                </a:tc>
                <a:tc>
                  <a:txBody>
                    <a:bodyPr/>
                    <a:lstStyle/>
                    <a:p>
                      <a:pPr algn="l" fontAlgn="b">
                        <a:defRPr sz="900">
                          <a:effectLst/>
                        </a:defRPr>
                      </a:pPr>
                      <a:r>
                        <a:rPr sz="800"/>
                        <a:t>Responsable de la communication sanitaire</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Responsable de la communication sanitaire</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Non</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27/01/2020</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27/02/2020</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27/02/2020</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Oui</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31</a:t>
                      </a:r>
                      <a:endParaRPr sz="800" b="0" i="1" u="none" strike="noStrike">
                        <a:solidFill>
                          <a:srgbClr val="757171"/>
                        </a:solidFill>
                        <a:effectLst/>
                        <a:latin typeface="Calibri"/>
                      </a:endParaRPr>
                    </a:p>
                  </a:txBody>
                  <a:tcPr marL="5933" marR="5933" marT="5933" marB="0" anchor="ctr"/>
                </a:tc>
                <a:tc>
                  <a:txBody>
                    <a:bodyPr/>
                    <a:lstStyle/>
                    <a:p>
                      <a:pPr algn="ctr" fontAlgn="b">
                        <a:defRPr sz="900">
                          <a:effectLst/>
                        </a:defRPr>
                      </a:pPr>
                      <a:r>
                        <a:rPr sz="800"/>
                        <a:t>$$$</a:t>
                      </a:r>
                      <a:endParaRPr sz="800" b="0" i="1" u="none" strike="noStrike">
                        <a:solidFill>
                          <a:srgbClr val="757171"/>
                        </a:solidFill>
                        <a:effectLst/>
                        <a:latin typeface="Calibri"/>
                      </a:endParaRPr>
                    </a:p>
                  </a:txBody>
                  <a:tcPr marL="5933" marR="5933" marT="5933" marB="0" anchor="ctr"/>
                </a:tc>
                <a:extLst>
                  <a:ext uri="{0D108BD9-81ED-4DB2-BD59-A6C34878D82A}">
                    <a16:rowId xmlns:a16="http://schemas.microsoft.com/office/drawing/2014/main" val="336980712"/>
                  </a:ext>
                </a:extLst>
              </a:tr>
              <a:tr h="645283">
                <a:tc>
                  <a:txBody>
                    <a:bodyPr/>
                    <a:lstStyle/>
                    <a:p>
                      <a:pPr algn="l" fontAlgn="b">
                        <a:defRPr sz="900">
                          <a:effectLst/>
                        </a:defRPr>
                      </a:pPr>
                      <a:r>
                        <a:rPr sz="800"/>
                        <a:t>XXXXXX</a:t>
                      </a:r>
                      <a:endParaRPr sz="800" b="0" i="1" u="none" strike="noStrike">
                        <a:solidFill>
                          <a:srgbClr val="757171"/>
                        </a:solidFill>
                        <a:effectLst/>
                        <a:latin typeface="Calibri"/>
                      </a:endParaRPr>
                    </a:p>
                  </a:txBody>
                  <a:tcPr marL="5933" marR="5933" marT="5933" marB="0" anchor="ctr"/>
                </a:tc>
                <a:tc>
                  <a:txBody>
                    <a:bodyPr/>
                    <a:lstStyle/>
                    <a:p>
                      <a:pPr algn="l" fontAlgn="b">
                        <a:defRPr sz="900" i="1">
                          <a:solidFill>
                            <a:srgbClr val="757171"/>
                          </a:solidFill>
                          <a:effectLst/>
                          <a:latin typeface="Calibri"/>
                        </a:defRPr>
                      </a:pPr>
                      <a:r>
                        <a:rPr sz="800"/>
                        <a:t>AAAAA BBBB</a:t>
                      </a:r>
                    </a:p>
                  </a:txBody>
                  <a:tcPr marL="5933" marR="5933" marT="5933" marB="0" anchor="ctr"/>
                </a:tc>
                <a:tc>
                  <a:txBody>
                    <a:bodyPr/>
                    <a:lstStyle/>
                    <a:p>
                      <a:pPr algn="ctr" fontAlgn="b">
                        <a:defRPr sz="900">
                          <a:effectLst/>
                        </a:defRPr>
                      </a:pPr>
                      <a:r>
                        <a:rPr sz="800"/>
                        <a:t>xyz2</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Choléra</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Non</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Ville4</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Pays4</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Maladie</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Contribuer à la riposte à la flambée de choléra en tant qu’agent de laboratoire</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Agent de laboratoire</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Agent de laboratoire</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Non</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03/01/2018</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28/01/2018</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29/01/2018</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Non</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26</a:t>
                      </a:r>
                      <a:endParaRPr sz="800" b="0" i="1" u="none" strike="noStrike">
                        <a:solidFill>
                          <a:srgbClr val="757171"/>
                        </a:solidFill>
                        <a:effectLst/>
                        <a:latin typeface="Calibri"/>
                      </a:endParaRPr>
                    </a:p>
                  </a:txBody>
                  <a:tcPr marL="5933" marR="5933" marT="5933" marB="0" anchor="ctr"/>
                </a:tc>
                <a:tc>
                  <a:txBody>
                    <a:bodyPr/>
                    <a:lstStyle/>
                    <a:p>
                      <a:pPr algn="ctr" fontAlgn="b">
                        <a:defRPr sz="900">
                          <a:effectLst/>
                        </a:defRPr>
                      </a:pPr>
                      <a:r>
                        <a:rPr sz="800"/>
                        <a:t>$$$</a:t>
                      </a:r>
                      <a:endParaRPr sz="800" b="0" i="1" u="none" strike="noStrike">
                        <a:solidFill>
                          <a:srgbClr val="757171"/>
                        </a:solidFill>
                        <a:effectLst/>
                        <a:latin typeface="Calibri"/>
                      </a:endParaRPr>
                    </a:p>
                  </a:txBody>
                  <a:tcPr marL="5933" marR="5933" marT="5933" marB="0" anchor="ctr"/>
                </a:tc>
                <a:extLst>
                  <a:ext uri="{0D108BD9-81ED-4DB2-BD59-A6C34878D82A}">
                    <a16:rowId xmlns:a16="http://schemas.microsoft.com/office/drawing/2014/main" val="2348362007"/>
                  </a:ext>
                </a:extLst>
              </a:tr>
              <a:tr h="1285948">
                <a:tc>
                  <a:txBody>
                    <a:bodyPr/>
                    <a:lstStyle/>
                    <a:p>
                      <a:pPr algn="l" fontAlgn="b">
                        <a:defRPr sz="900">
                          <a:effectLst/>
                        </a:defRPr>
                      </a:pPr>
                      <a:r>
                        <a:rPr sz="800"/>
                        <a:t>XXXXXX</a:t>
                      </a:r>
                      <a:endParaRPr sz="800" b="0" i="1" u="none" strike="noStrike">
                        <a:solidFill>
                          <a:srgbClr val="757171"/>
                        </a:solidFill>
                        <a:effectLst/>
                        <a:latin typeface="Calibri"/>
                      </a:endParaRPr>
                    </a:p>
                  </a:txBody>
                  <a:tcPr marL="5933" marR="5933" marT="5933" marB="0" anchor="ctr"/>
                </a:tc>
                <a:tc>
                  <a:txBody>
                    <a:bodyPr/>
                    <a:lstStyle/>
                    <a:p>
                      <a:pPr algn="l" fontAlgn="b">
                        <a:defRPr sz="900" i="1">
                          <a:solidFill>
                            <a:srgbClr val="757171"/>
                          </a:solidFill>
                          <a:effectLst/>
                          <a:latin typeface="Calibri"/>
                        </a:defRPr>
                      </a:pPr>
                      <a:r>
                        <a:rPr sz="800"/>
                        <a:t>CCCC DDDD</a:t>
                      </a:r>
                    </a:p>
                  </a:txBody>
                  <a:tcPr marL="5933" marR="5933" marT="5933" marB="0" anchor="ctr"/>
                </a:tc>
                <a:tc>
                  <a:txBody>
                    <a:bodyPr/>
                    <a:lstStyle/>
                    <a:p>
                      <a:pPr algn="ctr" fontAlgn="b">
                        <a:defRPr sz="900">
                          <a:effectLst/>
                        </a:defRPr>
                      </a:pPr>
                      <a:r>
                        <a:rPr sz="800"/>
                        <a:t>qrs1</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Choléra</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Non</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Ville5</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Pays5</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Maladie</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Apporter un soutien d’urgence au Ministère de la santé afin de préparer la réponse à dʼéventuelles flambées de choléra lors des prochains grands rassemblements religieux</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Épidémiologiste</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Épidémiologiste</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Non</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21/07/2017</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18/08/2017</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18/08/2017</a:t>
                      </a:r>
                      <a:endParaRPr sz="800" b="0" i="1" u="none" strike="noStrike">
                        <a:solidFill>
                          <a:srgbClr val="757171"/>
                        </a:solidFill>
                        <a:effectLst/>
                        <a:latin typeface="Calibri"/>
                      </a:endParaRPr>
                    </a:p>
                  </a:txBody>
                  <a:tcPr marL="5933" marR="5933" marT="5933" marB="0" anchor="ctr"/>
                </a:tc>
                <a:tc>
                  <a:txBody>
                    <a:bodyPr/>
                    <a:lstStyle/>
                    <a:p>
                      <a:pPr algn="l" fontAlgn="b">
                        <a:defRPr sz="900">
                          <a:effectLst/>
                        </a:defRPr>
                      </a:pPr>
                      <a:r>
                        <a:rPr sz="800"/>
                        <a:t>Oui</a:t>
                      </a:r>
                      <a:endParaRPr sz="800" b="0" i="1" u="none" strike="noStrike">
                        <a:solidFill>
                          <a:srgbClr val="757171"/>
                        </a:solidFill>
                        <a:effectLst/>
                        <a:latin typeface="Calibri"/>
                      </a:endParaRPr>
                    </a:p>
                  </a:txBody>
                  <a:tcPr marL="5933" marR="5933" marT="5933" marB="0" anchor="ctr"/>
                </a:tc>
                <a:tc>
                  <a:txBody>
                    <a:bodyPr/>
                    <a:lstStyle/>
                    <a:p>
                      <a:pPr algn="r" fontAlgn="b">
                        <a:defRPr sz="900">
                          <a:effectLst/>
                        </a:defRPr>
                      </a:pPr>
                      <a:r>
                        <a:rPr sz="800"/>
                        <a:t>18</a:t>
                      </a:r>
                      <a:endParaRPr sz="800" b="0" i="1" u="none" strike="noStrike">
                        <a:solidFill>
                          <a:srgbClr val="757171"/>
                        </a:solidFill>
                        <a:effectLst/>
                        <a:latin typeface="Calibri"/>
                      </a:endParaRPr>
                    </a:p>
                  </a:txBody>
                  <a:tcPr marL="5933" marR="5933" marT="5933" marB="0" anchor="ctr"/>
                </a:tc>
                <a:tc>
                  <a:txBody>
                    <a:bodyPr/>
                    <a:lstStyle/>
                    <a:p>
                      <a:pPr algn="ctr" fontAlgn="b">
                        <a:defRPr sz="900">
                          <a:effectLst/>
                        </a:defRPr>
                      </a:pPr>
                      <a:r>
                        <a:rPr sz="800" dirty="0"/>
                        <a:t>$$$</a:t>
                      </a:r>
                      <a:endParaRPr sz="800" b="0" i="1" u="none" strike="noStrike" dirty="0">
                        <a:solidFill>
                          <a:srgbClr val="757171"/>
                        </a:solidFill>
                        <a:effectLst/>
                        <a:latin typeface="Calibri"/>
                      </a:endParaRPr>
                    </a:p>
                  </a:txBody>
                  <a:tcPr marL="5933" marR="5933" marT="5933" marB="0" anchor="ctr"/>
                </a:tc>
                <a:extLst>
                  <a:ext uri="{0D108BD9-81ED-4DB2-BD59-A6C34878D82A}">
                    <a16:rowId xmlns:a16="http://schemas.microsoft.com/office/drawing/2014/main" val="3087742340"/>
                  </a:ext>
                </a:extLst>
              </a:tr>
            </a:tbl>
          </a:graphicData>
        </a:graphic>
      </p:graphicFrame>
      <p:sp>
        <p:nvSpPr>
          <p:cNvPr id="7" name="Rectangle 6">
            <a:extLst>
              <a:ext uri="{FF2B5EF4-FFF2-40B4-BE49-F238E27FC236}">
                <a16:creationId xmlns:a16="http://schemas.microsoft.com/office/drawing/2014/main" id="{1A56AA3D-8B5B-9E71-C85D-AD671A4793F8}"/>
              </a:ext>
            </a:extLst>
          </p:cNvPr>
          <p:cNvSpPr/>
          <p:nvPr/>
        </p:nvSpPr>
        <p:spPr>
          <a:xfrm>
            <a:off x="154792" y="0"/>
            <a:ext cx="8216322" cy="584775"/>
          </a:xfrm>
          <a:prstGeom prst="rect">
            <a:avLst/>
          </a:prstGeom>
        </p:spPr>
        <p:txBody>
          <a:bodyPr wrap="square">
            <a:spAutoFit/>
          </a:bodyPr>
          <a:lstStyle/>
          <a:p>
            <a:pPr>
              <a:defRPr sz="3200" b="1">
                <a:solidFill>
                  <a:schemeClr val="bg1"/>
                </a:solidFill>
                <a:latin typeface="Source Sans Pro Regular"/>
              </a:defRPr>
            </a:pPr>
            <a:r>
              <a:t>4.3 Déploiement des EIR</a:t>
            </a:r>
            <a:endParaRPr sz="3200" b="1">
              <a:solidFill>
                <a:schemeClr val="bg1"/>
              </a:solidFill>
              <a:latin typeface="Source Sans Pro Regular"/>
            </a:endParaRPr>
          </a:p>
        </p:txBody>
      </p:sp>
      <p:sp>
        <p:nvSpPr>
          <p:cNvPr id="2" name="ZoneTexte 1">
            <a:extLst>
              <a:ext uri="{FF2B5EF4-FFF2-40B4-BE49-F238E27FC236}">
                <a16:creationId xmlns:a16="http://schemas.microsoft.com/office/drawing/2014/main" id="{8CB7D3FE-EDD4-C9F2-99D4-98DCB29ED72E}"/>
              </a:ext>
            </a:extLst>
          </p:cNvPr>
          <p:cNvSpPr txBox="1"/>
          <p:nvPr/>
        </p:nvSpPr>
        <p:spPr>
          <a:xfrm>
            <a:off x="395698" y="862830"/>
            <a:ext cx="10974680"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400">
                <a:solidFill>
                  <a:srgbClr val="C00000"/>
                </a:solidFill>
                <a:latin typeface="Source Sans Pro Regular"/>
              </a:defRPr>
            </a:pPr>
            <a:r>
              <a:rPr sz="1600" dirty="0"/>
              <a:t>Remarque : un </a:t>
            </a:r>
            <a:r>
              <a:rPr sz="1600" dirty="0" err="1"/>
              <a:t>système</a:t>
            </a:r>
            <a:r>
              <a:rPr sz="1600" dirty="0"/>
              <a:t> de </a:t>
            </a:r>
            <a:r>
              <a:rPr sz="1600" dirty="0" err="1"/>
              <a:t>suivi</a:t>
            </a:r>
            <a:r>
              <a:rPr sz="1600" dirty="0"/>
              <a:t> des </a:t>
            </a:r>
            <a:r>
              <a:rPr sz="1600" dirty="0" err="1"/>
              <a:t>déploiements</a:t>
            </a:r>
            <a:r>
              <a:rPr sz="1600" dirty="0"/>
              <a:t> </a:t>
            </a:r>
            <a:r>
              <a:rPr sz="1600" dirty="0" err="1"/>
              <a:t>dʼEIR</a:t>
            </a:r>
            <a:r>
              <a:rPr sz="1600" dirty="0"/>
              <a:t> doit </a:t>
            </a:r>
            <a:r>
              <a:rPr sz="1600" dirty="0" err="1"/>
              <a:t>être</a:t>
            </a:r>
            <a:r>
              <a:rPr sz="1600" dirty="0"/>
              <a:t> mis </a:t>
            </a:r>
            <a:r>
              <a:rPr sz="1600" dirty="0" err="1"/>
              <a:t>en</a:t>
            </a:r>
            <a:r>
              <a:rPr sz="1600" dirty="0"/>
              <a:t> place </a:t>
            </a:r>
            <a:r>
              <a:rPr sz="1600" dirty="0" err="1"/>
              <a:t>si</a:t>
            </a:r>
            <a:r>
              <a:rPr sz="1600" dirty="0"/>
              <a:t> </a:t>
            </a:r>
            <a:r>
              <a:rPr sz="1600" dirty="0" err="1"/>
              <a:t>ces</a:t>
            </a:r>
            <a:r>
              <a:rPr sz="1600" dirty="0"/>
              <a:t> </a:t>
            </a:r>
            <a:r>
              <a:rPr sz="1600" dirty="0" err="1"/>
              <a:t>informations</a:t>
            </a:r>
            <a:r>
              <a:rPr sz="1600" dirty="0"/>
              <a:t> ne </a:t>
            </a:r>
            <a:r>
              <a:rPr sz="1600" dirty="0" err="1"/>
              <a:t>sont</a:t>
            </a:r>
            <a:r>
              <a:rPr sz="1600" dirty="0"/>
              <a:t> pas </a:t>
            </a:r>
            <a:r>
              <a:rPr sz="1600" dirty="0" err="1"/>
              <a:t>consignées</a:t>
            </a:r>
            <a:r>
              <a:rPr sz="1600" dirty="0"/>
              <a:t> dans la </a:t>
            </a:r>
            <a:r>
              <a:rPr sz="1600" dirty="0" err="1"/>
              <a:t>liste</a:t>
            </a:r>
            <a:r>
              <a:rPr sz="1600" dirty="0"/>
              <a:t> des </a:t>
            </a:r>
            <a:r>
              <a:rPr sz="1600" dirty="0" err="1"/>
              <a:t>membres</a:t>
            </a:r>
            <a:r>
              <a:rPr sz="1600" dirty="0"/>
              <a:t> de </a:t>
            </a:r>
            <a:r>
              <a:rPr sz="1600" dirty="0" err="1"/>
              <a:t>réserve</a:t>
            </a:r>
            <a:r>
              <a:rPr sz="1600" dirty="0"/>
              <a:t> du pays</a:t>
            </a:r>
          </a:p>
        </p:txBody>
      </p:sp>
    </p:spTree>
    <p:extLst>
      <p:ext uri="{BB962C8B-B14F-4D97-AF65-F5344CB8AC3E}">
        <p14:creationId xmlns:p14="http://schemas.microsoft.com/office/powerpoint/2010/main" val="1964057381"/>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8413" y="870753"/>
            <a:ext cx="7933544" cy="404043"/>
          </a:xfrm>
          <a:prstGeom prst="rect">
            <a:avLst/>
          </a:prstGeom>
        </p:spPr>
        <p:txBody>
          <a:bodyPr vert="horz" wrap="square" lIns="0" tIns="16087" rIns="0" bIns="0" numCol="1" anchor="ctr" anchorCtr="0" compatLnSpc="1">
            <a:prstTxWarp prst="textNoShape">
              <a:avLst/>
            </a:prstTxWarp>
            <a:spAutoFit/>
          </a:bodyPr>
          <a:lstStyle/>
          <a:p>
            <a:pPr marL="16510">
              <a:defRPr sz="2800" b="1">
                <a:solidFill>
                  <a:srgbClr val="951D19"/>
                </a:solidFill>
                <a:latin typeface="Source Sans Pro"/>
              </a:defRPr>
            </a:pPr>
            <a:r>
              <a:rPr dirty="0"/>
              <a:t>Modification </a:t>
            </a:r>
            <a:r>
              <a:rPr dirty="0" err="1"/>
              <a:t>d’une</a:t>
            </a:r>
            <a:r>
              <a:rPr dirty="0"/>
              <a:t> EIR et </a:t>
            </a:r>
            <a:r>
              <a:rPr dirty="0" err="1"/>
              <a:t>démobilisation</a:t>
            </a:r>
            <a:endParaRPr sz="2800" b="1" dirty="0">
              <a:solidFill>
                <a:srgbClr val="951D19"/>
              </a:solidFill>
              <a:latin typeface="Source Sans Pro"/>
              <a:ea typeface="Source Sans Pro Bold"/>
              <a:cs typeface="Source Sans Pro Bold"/>
            </a:endParaRPr>
          </a:p>
        </p:txBody>
      </p:sp>
      <p:grpSp>
        <p:nvGrpSpPr>
          <p:cNvPr id="33" name="Groupe 32"/>
          <p:cNvGrpSpPr/>
          <p:nvPr/>
        </p:nvGrpSpPr>
        <p:grpSpPr>
          <a:xfrm>
            <a:off x="726128" y="1463913"/>
            <a:ext cx="11069632" cy="4719447"/>
            <a:chOff x="1957157" y="2024840"/>
            <a:chExt cx="8666308" cy="4321232"/>
          </a:xfrm>
        </p:grpSpPr>
        <p:sp>
          <p:nvSpPr>
            <p:cNvPr id="3" name="object 3"/>
            <p:cNvSpPr txBox="1"/>
            <p:nvPr/>
          </p:nvSpPr>
          <p:spPr>
            <a:xfrm>
              <a:off x="8705257" y="5879525"/>
              <a:ext cx="1046480" cy="466547"/>
            </a:xfrm>
            <a:prstGeom prst="rect">
              <a:avLst/>
            </a:prstGeom>
          </p:spPr>
          <p:txBody>
            <a:bodyPr vert="horz" wrap="square" lIns="0" tIns="16933" rIns="0" bIns="0">
              <a:spAutoFit/>
            </a:bodyPr>
            <a:lstStyle/>
            <a:p>
              <a:pPr marL="16933" marR="6773" indent="84665" hangingPunct="1">
                <a:spcBef>
                  <a:spcPts val="133"/>
                </a:spcBef>
                <a:defRPr sz="1600" kern="1200">
                  <a:solidFill>
                    <a:prstClr val="black"/>
                  </a:solidFill>
                  <a:latin typeface="Source Sans Pro Regular"/>
                  <a:cs typeface="Calibri"/>
                </a:defRPr>
              </a:pPr>
              <a:r>
                <a:t>Membre généraliste démobilisé</a:t>
              </a:r>
            </a:p>
          </p:txBody>
        </p:sp>
        <p:grpSp>
          <p:nvGrpSpPr>
            <p:cNvPr id="4" name="object 4"/>
            <p:cNvGrpSpPr/>
            <p:nvPr/>
          </p:nvGrpSpPr>
          <p:grpSpPr>
            <a:xfrm>
              <a:off x="2132452" y="3726688"/>
              <a:ext cx="1192107" cy="1432560"/>
              <a:chOff x="1599339" y="2795016"/>
              <a:chExt cx="894080" cy="1074420"/>
            </a:xfrm>
          </p:grpSpPr>
          <p:pic>
            <p:nvPicPr>
              <p:cNvPr id="5" name="object 5"/>
              <p:cNvPicPr/>
              <p:nvPr/>
            </p:nvPicPr>
            <p:blipFill>
              <a:blip r:embed="rId3" cstate="print"/>
              <a:stretch>
                <a:fillRect/>
              </a:stretch>
            </p:blipFill>
            <p:spPr>
              <a:xfrm>
                <a:off x="1599339" y="3044991"/>
                <a:ext cx="225748" cy="508937"/>
              </a:xfrm>
              <a:prstGeom prst="rect">
                <a:avLst/>
              </a:prstGeom>
            </p:spPr>
          </p:pic>
          <p:pic>
            <p:nvPicPr>
              <p:cNvPr id="6" name="object 6"/>
              <p:cNvPicPr/>
              <p:nvPr/>
            </p:nvPicPr>
            <p:blipFill>
              <a:blip r:embed="rId4" cstate="print"/>
              <a:stretch>
                <a:fillRect/>
              </a:stretch>
            </p:blipFill>
            <p:spPr>
              <a:xfrm>
                <a:off x="1773936" y="2795016"/>
                <a:ext cx="438912" cy="1074420"/>
              </a:xfrm>
              <a:prstGeom prst="rect">
                <a:avLst/>
              </a:prstGeom>
            </p:spPr>
          </p:pic>
          <p:pic>
            <p:nvPicPr>
              <p:cNvPr id="7" name="object 7"/>
              <p:cNvPicPr/>
              <p:nvPr/>
            </p:nvPicPr>
            <p:blipFill>
              <a:blip r:embed="rId5" cstate="print"/>
              <a:stretch>
                <a:fillRect/>
              </a:stretch>
            </p:blipFill>
            <p:spPr>
              <a:xfrm>
                <a:off x="2054352" y="3031236"/>
                <a:ext cx="438912" cy="536447"/>
              </a:xfrm>
              <a:prstGeom prst="rect">
                <a:avLst/>
              </a:prstGeom>
            </p:spPr>
          </p:pic>
        </p:grpSp>
        <p:sp>
          <p:nvSpPr>
            <p:cNvPr id="8" name="object 8"/>
            <p:cNvSpPr/>
            <p:nvPr/>
          </p:nvSpPr>
          <p:spPr>
            <a:xfrm>
              <a:off x="3504184" y="4347634"/>
              <a:ext cx="2155613" cy="190500"/>
            </a:xfrm>
            <a:custGeom>
              <a:avLst/>
              <a:gdLst/>
              <a:ahLst/>
              <a:cxnLst/>
              <a:rect l="l" t="t" r="r" b="b"/>
              <a:pathLst>
                <a:path w="1616710" h="142875">
                  <a:moveTo>
                    <a:pt x="1473708" y="0"/>
                  </a:moveTo>
                  <a:lnTo>
                    <a:pt x="1473708" y="142875"/>
                  </a:lnTo>
                  <a:lnTo>
                    <a:pt x="1588109" y="85725"/>
                  </a:lnTo>
                  <a:lnTo>
                    <a:pt x="1487932" y="85725"/>
                  </a:lnTo>
                  <a:lnTo>
                    <a:pt x="1487932" y="57150"/>
                  </a:lnTo>
                  <a:lnTo>
                    <a:pt x="1587906" y="57150"/>
                  </a:lnTo>
                  <a:lnTo>
                    <a:pt x="1473708" y="0"/>
                  </a:lnTo>
                  <a:close/>
                </a:path>
                <a:path w="1616710" h="142875">
                  <a:moveTo>
                    <a:pt x="1473708" y="57150"/>
                  </a:moveTo>
                  <a:lnTo>
                    <a:pt x="0" y="57150"/>
                  </a:lnTo>
                  <a:lnTo>
                    <a:pt x="0" y="85725"/>
                  </a:lnTo>
                  <a:lnTo>
                    <a:pt x="1473708" y="85725"/>
                  </a:lnTo>
                  <a:lnTo>
                    <a:pt x="1473708" y="57150"/>
                  </a:lnTo>
                  <a:close/>
                </a:path>
                <a:path w="1616710" h="142875">
                  <a:moveTo>
                    <a:pt x="1587906" y="57150"/>
                  </a:moveTo>
                  <a:lnTo>
                    <a:pt x="1487932" y="57150"/>
                  </a:lnTo>
                  <a:lnTo>
                    <a:pt x="1487932" y="85725"/>
                  </a:lnTo>
                  <a:lnTo>
                    <a:pt x="1588109" y="85725"/>
                  </a:lnTo>
                  <a:lnTo>
                    <a:pt x="1616583" y="71500"/>
                  </a:lnTo>
                  <a:lnTo>
                    <a:pt x="1587906" y="57150"/>
                  </a:lnTo>
                  <a:close/>
                </a:path>
              </a:pathLst>
            </a:custGeom>
            <a:solidFill>
              <a:srgbClr val="0E55DC"/>
            </a:solidFill>
          </p:spPr>
          <p:txBody>
            <a:bodyPr wrap="square" lIns="0" tIns="0" rIns="0" bIns="0"/>
            <a:lstStyle/>
            <a:p>
              <a:pPr hangingPunct="1"/>
              <a:endParaRPr sz="2400" kern="1200">
                <a:solidFill>
                  <a:prstClr val="black"/>
                </a:solidFill>
                <a:latin typeface="Source Sans Pro Regular"/>
              </a:endParaRPr>
            </a:p>
          </p:txBody>
        </p:sp>
        <p:sp>
          <p:nvSpPr>
            <p:cNvPr id="9" name="object 9"/>
            <p:cNvSpPr txBox="1"/>
            <p:nvPr/>
          </p:nvSpPr>
          <p:spPr>
            <a:xfrm>
              <a:off x="1957157" y="3196252"/>
              <a:ext cx="3063915" cy="691993"/>
            </a:xfrm>
            <a:prstGeom prst="rect">
              <a:avLst/>
            </a:prstGeom>
          </p:spPr>
          <p:txBody>
            <a:bodyPr vert="horz" wrap="square" lIns="0" tIns="16933" rIns="0" bIns="0">
              <a:spAutoFit/>
            </a:bodyPr>
            <a:lstStyle/>
            <a:p>
              <a:pPr marR="1763563" algn="ctr" hangingPunct="1">
                <a:spcBef>
                  <a:spcPts val="1380"/>
                </a:spcBef>
                <a:defRPr sz="1600" kern="1200">
                  <a:solidFill>
                    <a:prstClr val="black"/>
                  </a:solidFill>
                  <a:latin typeface="Source Sans Pro Regular"/>
                  <a:cs typeface="Calibri"/>
                </a:defRPr>
              </a:pPr>
              <a:r>
                <a:t>Membres de l’EIR</a:t>
              </a:r>
              <a:endParaRPr sz="1600" kern="1200">
                <a:solidFill>
                  <a:prstClr val="black"/>
                </a:solidFill>
                <a:latin typeface="Source Sans Pro Regular"/>
                <a:cs typeface="Calibri"/>
              </a:endParaRPr>
            </a:p>
            <a:p>
              <a:pPr marR="1762716" algn="ctr" hangingPunct="1">
                <a:spcBef>
                  <a:spcPts val="7"/>
                </a:spcBef>
                <a:defRPr sz="1600" kern="1200">
                  <a:solidFill>
                    <a:prstClr val="black"/>
                  </a:solidFill>
                  <a:latin typeface="Source Sans Pro Regular"/>
                  <a:cs typeface="Calibri"/>
                </a:defRPr>
              </a:pPr>
              <a:r>
                <a:t>initialement déployés</a:t>
              </a:r>
            </a:p>
          </p:txBody>
        </p:sp>
        <p:sp>
          <p:nvSpPr>
            <p:cNvPr id="10" name="object 10"/>
            <p:cNvSpPr txBox="1"/>
            <p:nvPr/>
          </p:nvSpPr>
          <p:spPr>
            <a:xfrm>
              <a:off x="3489114" y="4475413"/>
              <a:ext cx="1816100" cy="691993"/>
            </a:xfrm>
            <a:prstGeom prst="rect">
              <a:avLst/>
            </a:prstGeom>
          </p:spPr>
          <p:txBody>
            <a:bodyPr vert="horz" wrap="square" lIns="0" tIns="16933" rIns="0" bIns="0" anchor="t">
              <a:spAutoFit/>
            </a:bodyPr>
            <a:lstStyle/>
            <a:p>
              <a:pPr marL="15875" marR="6350" algn="ctr" hangingPunct="1">
                <a:spcBef>
                  <a:spcPts val="133"/>
                </a:spcBef>
                <a:defRPr sz="1600" kern="1200">
                  <a:latin typeface="Source Sans Pro Regular"/>
                  <a:cs typeface="Calibri"/>
                </a:defRPr>
              </a:pPr>
              <a:r>
                <a:t>Identification des besoins liés à l’intervention et demande d’expertise</a:t>
              </a:r>
              <a:endParaRPr sz="1600" kern="1200">
                <a:latin typeface="Source Sans Pro Regular"/>
                <a:cs typeface="Calibri"/>
              </a:endParaRPr>
            </a:p>
          </p:txBody>
        </p:sp>
        <p:grpSp>
          <p:nvGrpSpPr>
            <p:cNvPr id="11" name="object 11"/>
            <p:cNvGrpSpPr/>
            <p:nvPr/>
          </p:nvGrpSpPr>
          <p:grpSpPr>
            <a:xfrm>
              <a:off x="4852416" y="3019552"/>
              <a:ext cx="476673" cy="1442720"/>
              <a:chOff x="3639311" y="2264664"/>
              <a:chExt cx="357505" cy="1082040"/>
            </a:xfrm>
          </p:grpSpPr>
          <p:sp>
            <p:nvSpPr>
              <p:cNvPr id="12" name="object 12"/>
              <p:cNvSpPr/>
              <p:nvPr/>
            </p:nvSpPr>
            <p:spPr>
              <a:xfrm>
                <a:off x="3766565" y="2803398"/>
                <a:ext cx="215900" cy="528955"/>
              </a:xfrm>
              <a:custGeom>
                <a:avLst/>
                <a:gdLst/>
                <a:ahLst/>
                <a:cxnLst/>
                <a:rect l="l" t="t" r="r" b="b"/>
                <a:pathLst>
                  <a:path w="215900" h="528954">
                    <a:moveTo>
                      <a:pt x="0" y="0"/>
                    </a:moveTo>
                    <a:lnTo>
                      <a:pt x="1679" y="66342"/>
                    </a:lnTo>
                    <a:lnTo>
                      <a:pt x="6584" y="130223"/>
                    </a:lnTo>
                    <a:lnTo>
                      <a:pt x="14511" y="191147"/>
                    </a:lnTo>
                    <a:lnTo>
                      <a:pt x="25260" y="248620"/>
                    </a:lnTo>
                    <a:lnTo>
                      <a:pt x="38628" y="302146"/>
                    </a:lnTo>
                    <a:lnTo>
                      <a:pt x="54414" y="351230"/>
                    </a:lnTo>
                    <a:lnTo>
                      <a:pt x="72415" y="395376"/>
                    </a:lnTo>
                    <a:lnTo>
                      <a:pt x="92430" y="434089"/>
                    </a:lnTo>
                    <a:lnTo>
                      <a:pt x="114257" y="466874"/>
                    </a:lnTo>
                    <a:lnTo>
                      <a:pt x="162539" y="512679"/>
                    </a:lnTo>
                    <a:lnTo>
                      <a:pt x="188590" y="524708"/>
                    </a:lnTo>
                    <a:lnTo>
                      <a:pt x="215646" y="528827"/>
                    </a:lnTo>
                  </a:path>
                </a:pathLst>
              </a:custGeom>
              <a:ln w="28575">
                <a:solidFill>
                  <a:srgbClr val="0E55DC"/>
                </a:solidFill>
              </a:ln>
            </p:spPr>
            <p:txBody>
              <a:bodyPr wrap="square" lIns="0" tIns="0" rIns="0" bIns="0"/>
              <a:lstStyle/>
              <a:p>
                <a:pPr hangingPunct="1"/>
                <a:endParaRPr sz="2400" kern="1200">
                  <a:solidFill>
                    <a:prstClr val="black"/>
                  </a:solidFill>
                  <a:latin typeface="Source Sans Pro Regular"/>
                </a:endParaRPr>
              </a:p>
            </p:txBody>
          </p:sp>
          <p:pic>
            <p:nvPicPr>
              <p:cNvPr id="13" name="object 13"/>
              <p:cNvPicPr/>
              <p:nvPr/>
            </p:nvPicPr>
            <p:blipFill>
              <a:blip r:embed="rId6" cstate="print"/>
              <a:stretch>
                <a:fillRect/>
              </a:stretch>
            </p:blipFill>
            <p:spPr>
              <a:xfrm>
                <a:off x="3639311" y="2264664"/>
                <a:ext cx="240791" cy="528828"/>
              </a:xfrm>
              <a:prstGeom prst="rect">
                <a:avLst/>
              </a:prstGeom>
            </p:spPr>
          </p:pic>
        </p:grpSp>
        <p:grpSp>
          <p:nvGrpSpPr>
            <p:cNvPr id="14" name="object 14"/>
            <p:cNvGrpSpPr/>
            <p:nvPr/>
          </p:nvGrpSpPr>
          <p:grpSpPr>
            <a:xfrm>
              <a:off x="6047231" y="3726688"/>
              <a:ext cx="1209040" cy="1442720"/>
              <a:chOff x="4535423" y="2795016"/>
              <a:chExt cx="906780" cy="1082040"/>
            </a:xfrm>
          </p:grpSpPr>
          <p:pic>
            <p:nvPicPr>
              <p:cNvPr id="15" name="object 15"/>
              <p:cNvPicPr/>
              <p:nvPr/>
            </p:nvPicPr>
            <p:blipFill>
              <a:blip r:embed="rId4" cstate="print"/>
              <a:stretch>
                <a:fillRect/>
              </a:stretch>
            </p:blipFill>
            <p:spPr>
              <a:xfrm>
                <a:off x="4722875" y="2795016"/>
                <a:ext cx="438912" cy="1074420"/>
              </a:xfrm>
              <a:prstGeom prst="rect">
                <a:avLst/>
              </a:prstGeom>
            </p:spPr>
          </p:pic>
          <p:pic>
            <p:nvPicPr>
              <p:cNvPr id="16" name="object 16"/>
              <p:cNvPicPr/>
              <p:nvPr/>
            </p:nvPicPr>
            <p:blipFill>
              <a:blip r:embed="rId7" cstate="print"/>
              <a:stretch>
                <a:fillRect/>
              </a:stretch>
            </p:blipFill>
            <p:spPr>
              <a:xfrm>
                <a:off x="5003291" y="2802636"/>
                <a:ext cx="438912" cy="1074420"/>
              </a:xfrm>
              <a:prstGeom prst="rect">
                <a:avLst/>
              </a:prstGeom>
            </p:spPr>
          </p:pic>
          <p:pic>
            <p:nvPicPr>
              <p:cNvPr id="17" name="object 17"/>
              <p:cNvPicPr/>
              <p:nvPr/>
            </p:nvPicPr>
            <p:blipFill>
              <a:blip r:embed="rId6" cstate="print"/>
              <a:stretch>
                <a:fillRect/>
              </a:stretch>
            </p:blipFill>
            <p:spPr>
              <a:xfrm>
                <a:off x="4535423" y="3026664"/>
                <a:ext cx="240791" cy="527304"/>
              </a:xfrm>
              <a:prstGeom prst="rect">
                <a:avLst/>
              </a:prstGeom>
            </p:spPr>
          </p:pic>
        </p:grpSp>
        <p:grpSp>
          <p:nvGrpSpPr>
            <p:cNvPr id="18" name="object 18"/>
            <p:cNvGrpSpPr/>
            <p:nvPr/>
          </p:nvGrpSpPr>
          <p:grpSpPr>
            <a:xfrm>
              <a:off x="7401560" y="4345602"/>
              <a:ext cx="2155613" cy="1523153"/>
              <a:chOff x="5551170" y="3259201"/>
              <a:chExt cx="1616710" cy="1142365"/>
            </a:xfrm>
          </p:grpSpPr>
          <p:sp>
            <p:nvSpPr>
              <p:cNvPr id="19" name="object 19"/>
              <p:cNvSpPr/>
              <p:nvPr/>
            </p:nvSpPr>
            <p:spPr>
              <a:xfrm>
                <a:off x="5551170" y="3259201"/>
                <a:ext cx="1616710" cy="142875"/>
              </a:xfrm>
              <a:custGeom>
                <a:avLst/>
                <a:gdLst/>
                <a:ahLst/>
                <a:cxnLst/>
                <a:rect l="l" t="t" r="r" b="b"/>
                <a:pathLst>
                  <a:path w="1616709" h="142875">
                    <a:moveTo>
                      <a:pt x="1473707" y="0"/>
                    </a:moveTo>
                    <a:lnTo>
                      <a:pt x="1473707" y="142875"/>
                    </a:lnTo>
                    <a:lnTo>
                      <a:pt x="1588109" y="85725"/>
                    </a:lnTo>
                    <a:lnTo>
                      <a:pt x="1487931" y="85725"/>
                    </a:lnTo>
                    <a:lnTo>
                      <a:pt x="1487931" y="57150"/>
                    </a:lnTo>
                    <a:lnTo>
                      <a:pt x="1587906" y="57150"/>
                    </a:lnTo>
                    <a:lnTo>
                      <a:pt x="1473707" y="0"/>
                    </a:lnTo>
                    <a:close/>
                  </a:path>
                  <a:path w="1616709" h="142875">
                    <a:moveTo>
                      <a:pt x="1473707" y="57150"/>
                    </a:moveTo>
                    <a:lnTo>
                      <a:pt x="0" y="57150"/>
                    </a:lnTo>
                    <a:lnTo>
                      <a:pt x="0" y="85725"/>
                    </a:lnTo>
                    <a:lnTo>
                      <a:pt x="1473707" y="85725"/>
                    </a:lnTo>
                    <a:lnTo>
                      <a:pt x="1473707" y="57150"/>
                    </a:lnTo>
                    <a:close/>
                  </a:path>
                  <a:path w="1616709" h="142875">
                    <a:moveTo>
                      <a:pt x="1587906" y="57150"/>
                    </a:moveTo>
                    <a:lnTo>
                      <a:pt x="1487931" y="57150"/>
                    </a:lnTo>
                    <a:lnTo>
                      <a:pt x="1487931" y="85725"/>
                    </a:lnTo>
                    <a:lnTo>
                      <a:pt x="1588109" y="85725"/>
                    </a:lnTo>
                    <a:lnTo>
                      <a:pt x="1616582" y="71500"/>
                    </a:lnTo>
                    <a:lnTo>
                      <a:pt x="1587906" y="57150"/>
                    </a:lnTo>
                    <a:close/>
                  </a:path>
                </a:pathLst>
              </a:custGeom>
              <a:solidFill>
                <a:srgbClr val="0E55DC"/>
              </a:solidFill>
            </p:spPr>
            <p:txBody>
              <a:bodyPr wrap="square" lIns="0" tIns="0" rIns="0" bIns="0"/>
              <a:lstStyle/>
              <a:p>
                <a:pPr hangingPunct="1"/>
                <a:endParaRPr sz="2400" kern="1200">
                  <a:solidFill>
                    <a:prstClr val="black"/>
                  </a:solidFill>
                  <a:latin typeface="Source Sans Pro Regular"/>
                </a:endParaRPr>
              </a:p>
            </p:txBody>
          </p:sp>
          <p:sp>
            <p:nvSpPr>
              <p:cNvPr id="20" name="object 20"/>
              <p:cNvSpPr/>
              <p:nvPr/>
            </p:nvSpPr>
            <p:spPr>
              <a:xfrm>
                <a:off x="6675882" y="3330702"/>
                <a:ext cx="215265" cy="528955"/>
              </a:xfrm>
              <a:custGeom>
                <a:avLst/>
                <a:gdLst/>
                <a:ahLst/>
                <a:cxnLst/>
                <a:rect l="l" t="t" r="r" b="b"/>
                <a:pathLst>
                  <a:path w="215265" h="528954">
                    <a:moveTo>
                      <a:pt x="214884" y="528828"/>
                    </a:moveTo>
                    <a:lnTo>
                      <a:pt x="213208" y="462485"/>
                    </a:lnTo>
                    <a:lnTo>
                      <a:pt x="208317" y="398604"/>
                    </a:lnTo>
                    <a:lnTo>
                      <a:pt x="200412" y="337680"/>
                    </a:lnTo>
                    <a:lnTo>
                      <a:pt x="189695" y="280207"/>
                    </a:lnTo>
                    <a:lnTo>
                      <a:pt x="176367" y="226681"/>
                    </a:lnTo>
                    <a:lnTo>
                      <a:pt x="160631" y="177597"/>
                    </a:lnTo>
                    <a:lnTo>
                      <a:pt x="142689" y="133451"/>
                    </a:lnTo>
                    <a:lnTo>
                      <a:pt x="122742" y="94738"/>
                    </a:lnTo>
                    <a:lnTo>
                      <a:pt x="100991" y="61953"/>
                    </a:lnTo>
                    <a:lnTo>
                      <a:pt x="52890" y="16148"/>
                    </a:lnTo>
                    <a:lnTo>
                      <a:pt x="26942" y="4119"/>
                    </a:lnTo>
                    <a:lnTo>
                      <a:pt x="0" y="0"/>
                    </a:lnTo>
                  </a:path>
                </a:pathLst>
              </a:custGeom>
              <a:ln w="28575">
                <a:solidFill>
                  <a:srgbClr val="0E55DC"/>
                </a:solidFill>
              </a:ln>
            </p:spPr>
            <p:txBody>
              <a:bodyPr wrap="square" lIns="0" tIns="0" rIns="0" bIns="0"/>
              <a:lstStyle/>
              <a:p>
                <a:pPr hangingPunct="1"/>
                <a:endParaRPr sz="2400" kern="1200">
                  <a:solidFill>
                    <a:prstClr val="black"/>
                  </a:solidFill>
                  <a:latin typeface="Source Sans Pro Regular"/>
                </a:endParaRPr>
              </a:p>
            </p:txBody>
          </p:sp>
          <p:pic>
            <p:nvPicPr>
              <p:cNvPr id="21" name="object 21"/>
              <p:cNvPicPr/>
              <p:nvPr/>
            </p:nvPicPr>
            <p:blipFill>
              <a:blip r:embed="rId3" cstate="print"/>
              <a:stretch>
                <a:fillRect/>
              </a:stretch>
            </p:blipFill>
            <p:spPr>
              <a:xfrm>
                <a:off x="6787035" y="3892335"/>
                <a:ext cx="225748" cy="508937"/>
              </a:xfrm>
              <a:prstGeom prst="rect">
                <a:avLst/>
              </a:prstGeom>
            </p:spPr>
          </p:pic>
        </p:grpSp>
        <p:grpSp>
          <p:nvGrpSpPr>
            <p:cNvPr id="22" name="object 22"/>
            <p:cNvGrpSpPr/>
            <p:nvPr/>
          </p:nvGrpSpPr>
          <p:grpSpPr>
            <a:xfrm>
              <a:off x="9156192" y="2580640"/>
              <a:ext cx="1467273" cy="2595033"/>
              <a:chOff x="6867143" y="1935479"/>
              <a:chExt cx="1100455" cy="1946275"/>
            </a:xfrm>
          </p:grpSpPr>
          <p:pic>
            <p:nvPicPr>
              <p:cNvPr id="23" name="object 23"/>
              <p:cNvPicPr/>
              <p:nvPr/>
            </p:nvPicPr>
            <p:blipFill>
              <a:blip r:embed="rId6" cstate="print"/>
              <a:stretch>
                <a:fillRect/>
              </a:stretch>
            </p:blipFill>
            <p:spPr>
              <a:xfrm>
                <a:off x="6922007" y="1935479"/>
                <a:ext cx="239268" cy="528828"/>
              </a:xfrm>
              <a:prstGeom prst="rect">
                <a:avLst/>
              </a:prstGeom>
            </p:spPr>
          </p:pic>
          <p:pic>
            <p:nvPicPr>
              <p:cNvPr id="24" name="object 24"/>
              <p:cNvPicPr/>
              <p:nvPr/>
            </p:nvPicPr>
            <p:blipFill>
              <a:blip r:embed="rId8" cstate="print"/>
              <a:stretch>
                <a:fillRect/>
              </a:stretch>
            </p:blipFill>
            <p:spPr>
              <a:xfrm>
                <a:off x="7248143" y="2801111"/>
                <a:ext cx="438911" cy="1072896"/>
              </a:xfrm>
              <a:prstGeom prst="rect">
                <a:avLst/>
              </a:prstGeom>
            </p:spPr>
          </p:pic>
          <p:pic>
            <p:nvPicPr>
              <p:cNvPr id="25" name="object 25"/>
              <p:cNvPicPr/>
              <p:nvPr/>
            </p:nvPicPr>
            <p:blipFill>
              <a:blip r:embed="rId5" cstate="print"/>
              <a:stretch>
                <a:fillRect/>
              </a:stretch>
            </p:blipFill>
            <p:spPr>
              <a:xfrm>
                <a:off x="7528559" y="3345179"/>
                <a:ext cx="438911" cy="536447"/>
              </a:xfrm>
              <a:prstGeom prst="rect">
                <a:avLst/>
              </a:prstGeom>
            </p:spPr>
          </p:pic>
          <p:pic>
            <p:nvPicPr>
              <p:cNvPr id="26" name="object 26"/>
              <p:cNvPicPr/>
              <p:nvPr/>
            </p:nvPicPr>
            <p:blipFill>
              <a:blip r:embed="rId6" cstate="print"/>
              <a:stretch>
                <a:fillRect/>
              </a:stretch>
            </p:blipFill>
            <p:spPr>
              <a:xfrm>
                <a:off x="7627619" y="2799587"/>
                <a:ext cx="240792" cy="527304"/>
              </a:xfrm>
              <a:prstGeom prst="rect">
                <a:avLst/>
              </a:prstGeom>
            </p:spPr>
          </p:pic>
          <p:sp>
            <p:nvSpPr>
              <p:cNvPr id="27" name="object 27"/>
              <p:cNvSpPr/>
              <p:nvPr/>
            </p:nvSpPr>
            <p:spPr>
              <a:xfrm>
                <a:off x="7162037" y="2440685"/>
                <a:ext cx="293370" cy="319405"/>
              </a:xfrm>
              <a:custGeom>
                <a:avLst/>
                <a:gdLst/>
                <a:ahLst/>
                <a:cxnLst/>
                <a:rect l="l" t="t" r="r" b="b"/>
                <a:pathLst>
                  <a:path w="293370" h="319405">
                    <a:moveTo>
                      <a:pt x="185745" y="223600"/>
                    </a:moveTo>
                    <a:lnTo>
                      <a:pt x="143636" y="262255"/>
                    </a:lnTo>
                    <a:lnTo>
                      <a:pt x="292861" y="319277"/>
                    </a:lnTo>
                    <a:lnTo>
                      <a:pt x="268530" y="234187"/>
                    </a:lnTo>
                    <a:lnTo>
                      <a:pt x="195452" y="234187"/>
                    </a:lnTo>
                    <a:lnTo>
                      <a:pt x="185745" y="223600"/>
                    </a:lnTo>
                    <a:close/>
                  </a:path>
                  <a:path w="293370" h="319405">
                    <a:moveTo>
                      <a:pt x="206856" y="204221"/>
                    </a:moveTo>
                    <a:lnTo>
                      <a:pt x="185745" y="223600"/>
                    </a:lnTo>
                    <a:lnTo>
                      <a:pt x="195452" y="234187"/>
                    </a:lnTo>
                    <a:lnTo>
                      <a:pt x="216534" y="214756"/>
                    </a:lnTo>
                    <a:lnTo>
                      <a:pt x="206856" y="204221"/>
                    </a:lnTo>
                    <a:close/>
                  </a:path>
                  <a:path w="293370" h="319405">
                    <a:moveTo>
                      <a:pt x="248919" y="165607"/>
                    </a:moveTo>
                    <a:lnTo>
                      <a:pt x="206856" y="204221"/>
                    </a:lnTo>
                    <a:lnTo>
                      <a:pt x="216534" y="214756"/>
                    </a:lnTo>
                    <a:lnTo>
                      <a:pt x="195452" y="234187"/>
                    </a:lnTo>
                    <a:lnTo>
                      <a:pt x="268530" y="234187"/>
                    </a:lnTo>
                    <a:lnTo>
                      <a:pt x="248919" y="165607"/>
                    </a:lnTo>
                    <a:close/>
                  </a:path>
                  <a:path w="293370" h="319405">
                    <a:moveTo>
                      <a:pt x="107101" y="95640"/>
                    </a:moveTo>
                    <a:lnTo>
                      <a:pt x="86089" y="114903"/>
                    </a:lnTo>
                    <a:lnTo>
                      <a:pt x="185745" y="223600"/>
                    </a:lnTo>
                    <a:lnTo>
                      <a:pt x="206856" y="204221"/>
                    </a:lnTo>
                    <a:lnTo>
                      <a:pt x="107101" y="95640"/>
                    </a:lnTo>
                    <a:close/>
                  </a:path>
                  <a:path w="293370" h="319405">
                    <a:moveTo>
                      <a:pt x="0" y="0"/>
                    </a:moveTo>
                    <a:lnTo>
                      <a:pt x="43941" y="153543"/>
                    </a:lnTo>
                    <a:lnTo>
                      <a:pt x="86089" y="114903"/>
                    </a:lnTo>
                    <a:lnTo>
                      <a:pt x="76453" y="104393"/>
                    </a:lnTo>
                    <a:lnTo>
                      <a:pt x="97408" y="85089"/>
                    </a:lnTo>
                    <a:lnTo>
                      <a:pt x="118609" y="85089"/>
                    </a:lnTo>
                    <a:lnTo>
                      <a:pt x="149225" y="57022"/>
                    </a:lnTo>
                    <a:lnTo>
                      <a:pt x="0" y="0"/>
                    </a:lnTo>
                    <a:close/>
                  </a:path>
                  <a:path w="293370" h="319405">
                    <a:moveTo>
                      <a:pt x="97408" y="85089"/>
                    </a:moveTo>
                    <a:lnTo>
                      <a:pt x="76453" y="104393"/>
                    </a:lnTo>
                    <a:lnTo>
                      <a:pt x="86089" y="114903"/>
                    </a:lnTo>
                    <a:lnTo>
                      <a:pt x="107101" y="95640"/>
                    </a:lnTo>
                    <a:lnTo>
                      <a:pt x="97408" y="85089"/>
                    </a:lnTo>
                    <a:close/>
                  </a:path>
                  <a:path w="293370" h="319405">
                    <a:moveTo>
                      <a:pt x="118609" y="85089"/>
                    </a:moveTo>
                    <a:lnTo>
                      <a:pt x="97408" y="85089"/>
                    </a:lnTo>
                    <a:lnTo>
                      <a:pt x="107101" y="95640"/>
                    </a:lnTo>
                    <a:lnTo>
                      <a:pt x="118609" y="85089"/>
                    </a:lnTo>
                    <a:close/>
                  </a:path>
                </a:pathLst>
              </a:custGeom>
              <a:solidFill>
                <a:srgbClr val="0E55DC"/>
              </a:solidFill>
            </p:spPr>
            <p:txBody>
              <a:bodyPr wrap="square" lIns="0" tIns="0" rIns="0" bIns="0"/>
              <a:lstStyle/>
              <a:p>
                <a:pPr hangingPunct="1"/>
                <a:endParaRPr sz="2400" kern="1200">
                  <a:solidFill>
                    <a:prstClr val="black"/>
                  </a:solidFill>
                  <a:latin typeface="Source Sans Pro Regular"/>
                </a:endParaRPr>
              </a:p>
            </p:txBody>
          </p:sp>
          <p:pic>
            <p:nvPicPr>
              <p:cNvPr id="28" name="object 28"/>
              <p:cNvPicPr/>
              <p:nvPr/>
            </p:nvPicPr>
            <p:blipFill>
              <a:blip r:embed="rId9" cstate="print"/>
              <a:stretch>
                <a:fillRect/>
              </a:stretch>
            </p:blipFill>
            <p:spPr>
              <a:xfrm>
                <a:off x="7319771" y="2235707"/>
                <a:ext cx="441959" cy="382524"/>
              </a:xfrm>
              <a:prstGeom prst="rect">
                <a:avLst/>
              </a:prstGeom>
            </p:spPr>
          </p:pic>
          <p:pic>
            <p:nvPicPr>
              <p:cNvPr id="29" name="object 29"/>
              <p:cNvPicPr/>
              <p:nvPr/>
            </p:nvPicPr>
            <p:blipFill>
              <a:blip r:embed="rId10" cstate="print"/>
              <a:stretch>
                <a:fillRect/>
              </a:stretch>
            </p:blipFill>
            <p:spPr>
              <a:xfrm>
                <a:off x="6867143" y="2578607"/>
                <a:ext cx="332231" cy="286512"/>
              </a:xfrm>
              <a:prstGeom prst="rect">
                <a:avLst/>
              </a:prstGeom>
            </p:spPr>
          </p:pic>
        </p:grpSp>
        <p:sp>
          <p:nvSpPr>
            <p:cNvPr id="30" name="object 30"/>
            <p:cNvSpPr txBox="1"/>
            <p:nvPr/>
          </p:nvSpPr>
          <p:spPr>
            <a:xfrm>
              <a:off x="7619661" y="4483607"/>
              <a:ext cx="1187909" cy="691993"/>
            </a:xfrm>
            <a:prstGeom prst="rect">
              <a:avLst/>
            </a:prstGeom>
          </p:spPr>
          <p:txBody>
            <a:bodyPr vert="horz" wrap="square" lIns="0" tIns="16933" rIns="0" bIns="0">
              <a:spAutoFit/>
            </a:bodyPr>
            <a:lstStyle/>
            <a:p>
              <a:pPr marL="24553" marR="6773" indent="-8466" algn="ctr" hangingPunct="1">
                <a:spcBef>
                  <a:spcPts val="133"/>
                </a:spcBef>
                <a:defRPr sz="1600" kern="1200">
                  <a:solidFill>
                    <a:prstClr val="black"/>
                  </a:solidFill>
                  <a:latin typeface="Source Sans Pro Regular"/>
                  <a:cs typeface="Calibri"/>
                </a:defRPr>
              </a:pPr>
              <a:r>
                <a:rPr dirty="0" err="1"/>
                <a:t>Demande</a:t>
              </a:r>
              <a:r>
                <a:rPr dirty="0"/>
                <a:t> </a:t>
              </a:r>
              <a:r>
                <a:rPr dirty="0" err="1"/>
                <a:t>d’expertise</a:t>
              </a:r>
              <a:r>
                <a:rPr dirty="0"/>
                <a:t> </a:t>
              </a:r>
              <a:r>
                <a:rPr dirty="0" err="1"/>
                <a:t>supplémentaire</a:t>
              </a:r>
              <a:endParaRPr dirty="0"/>
            </a:p>
          </p:txBody>
        </p:sp>
        <p:sp>
          <p:nvSpPr>
            <p:cNvPr id="31" name="object 31"/>
            <p:cNvSpPr txBox="1"/>
            <p:nvPr/>
          </p:nvSpPr>
          <p:spPr>
            <a:xfrm>
              <a:off x="7574280" y="2024840"/>
              <a:ext cx="2463800" cy="691993"/>
            </a:xfrm>
            <a:prstGeom prst="rect">
              <a:avLst/>
            </a:prstGeom>
          </p:spPr>
          <p:txBody>
            <a:bodyPr vert="horz" wrap="square" lIns="0" tIns="16933" rIns="0" bIns="0">
              <a:spAutoFit/>
            </a:bodyPr>
            <a:lstStyle/>
            <a:p>
              <a:pPr marL="9525" marR="6773" indent="-9525" algn="ctr" hangingPunct="1">
                <a:spcBef>
                  <a:spcPts val="133"/>
                </a:spcBef>
                <a:defRPr sz="1600" kern="1200">
                  <a:solidFill>
                    <a:prstClr val="black"/>
                  </a:solidFill>
                  <a:latin typeface="Source Sans Pro Regular"/>
                  <a:cs typeface="Calibri"/>
                </a:defRPr>
              </a:pPr>
              <a:r>
                <a:rPr dirty="0"/>
                <a:t>Expertise </a:t>
              </a:r>
              <a:r>
                <a:rPr dirty="0" err="1"/>
                <a:t>supplémentaire</a:t>
              </a:r>
              <a:r>
                <a:rPr dirty="0"/>
                <a:t> disponible</a:t>
              </a:r>
              <a:r>
                <a:rPr lang="fr-FR" dirty="0"/>
                <a:t> </a:t>
              </a:r>
              <a:r>
                <a:rPr dirty="0"/>
                <a:t>par </a:t>
              </a:r>
              <a:r>
                <a:rPr dirty="0" err="1"/>
                <a:t>téléphone</a:t>
              </a:r>
              <a:r>
                <a:rPr dirty="0"/>
                <a:t> </a:t>
              </a:r>
              <a:r>
                <a:rPr dirty="0" err="1"/>
                <a:t>ou</a:t>
              </a:r>
              <a:r>
                <a:rPr dirty="0"/>
                <a:t> </a:t>
              </a:r>
              <a:r>
                <a:rPr dirty="0" err="1"/>
                <a:t>courrier</a:t>
              </a:r>
              <a:r>
                <a:rPr dirty="0"/>
                <a:t> </a:t>
              </a:r>
              <a:r>
                <a:rPr dirty="0" err="1"/>
                <a:t>électronique</a:t>
              </a:r>
              <a:endParaRPr sz="1600" kern="1200" dirty="0">
                <a:solidFill>
                  <a:prstClr val="black"/>
                </a:solidFill>
                <a:latin typeface="Source Sans Pro Regular"/>
                <a:cs typeface="Calibri"/>
              </a:endParaRPr>
            </a:p>
          </p:txBody>
        </p:sp>
      </p:grpSp>
      <p:sp>
        <p:nvSpPr>
          <p:cNvPr id="34" name="Rectangle 33"/>
          <p:cNvSpPr/>
          <p:nvPr/>
        </p:nvSpPr>
        <p:spPr>
          <a:xfrm>
            <a:off x="729665" y="2157047"/>
            <a:ext cx="5000418" cy="369332"/>
          </a:xfrm>
          <a:prstGeom prst="rect">
            <a:avLst/>
          </a:prstGeom>
        </p:spPr>
        <p:txBody>
          <a:bodyPr wrap="square">
            <a:spAutoFit/>
          </a:bodyPr>
          <a:lstStyle/>
          <a:p>
            <a:pPr marL="2984425" marR="6773" indent="115144" hangingPunct="1">
              <a:spcBef>
                <a:spcPts val="133"/>
              </a:spcBef>
              <a:defRPr kern="1200">
                <a:solidFill>
                  <a:prstClr val="black"/>
                </a:solidFill>
                <a:latin typeface="Source Sans Pro Regular"/>
                <a:cs typeface="Calibri"/>
              </a:defRPr>
            </a:pPr>
            <a:r>
              <a:t>Expert déployé</a:t>
            </a:r>
            <a:endParaRPr kern="1200">
              <a:solidFill>
                <a:prstClr val="black"/>
              </a:solidFill>
              <a:latin typeface="Source Sans Pro Regular"/>
              <a:cs typeface="Calibri"/>
            </a:endParaRPr>
          </a:p>
        </p:txBody>
      </p:sp>
      <p:pic>
        <p:nvPicPr>
          <p:cNvPr id="35" name="Picture 63" descr="A close up of a sign  Description automatically generated">
            <a:extLst>
              <a:ext uri="{FF2B5EF4-FFF2-40B4-BE49-F238E27FC236}">
                <a16:creationId xmlns:a16="http://schemas.microsoft.com/office/drawing/2014/main" id="{70183BCE-7EA0-4185-A6A2-317BF8F5DEDE}"/>
              </a:ext>
            </a:extLst>
          </p:cNvPr>
          <p:cNvPicPr>
            <a:picLocks noChangeAspect="1"/>
          </p:cNvPicPr>
          <p:nvPr/>
        </p:nvPicPr>
        <p:blipFill>
          <a:blip r:embed="rId1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21402548">
            <a:off x="1272882" y="5189835"/>
            <a:ext cx="1929622" cy="943585"/>
          </a:xfrm>
          <a:prstGeom prst="rect">
            <a:avLst/>
          </a:prstGeom>
        </p:spPr>
      </p:pic>
      <p:sp>
        <p:nvSpPr>
          <p:cNvPr id="36" name="ZoneTexte 35"/>
          <p:cNvSpPr txBox="1"/>
          <p:nvPr/>
        </p:nvSpPr>
        <p:spPr>
          <a:xfrm>
            <a:off x="303497" y="1270467"/>
            <a:ext cx="6467390" cy="707886"/>
          </a:xfrm>
          <a:prstGeom prst="rect">
            <a:avLst/>
          </a:prstGeom>
          <a:solidFill>
            <a:schemeClr val="bg1">
              <a:lumMod val="95000"/>
            </a:schemeClr>
          </a:solidFill>
        </p:spPr>
        <p:txBody>
          <a:bodyPr wrap="square">
            <a:spAutoFit/>
          </a:bodyPr>
          <a:lstStyle/>
          <a:p>
            <a:pPr hangingPunct="1">
              <a:defRPr sz="2000" kern="1200">
                <a:latin typeface="Source Sans Pro Regular"/>
                <a:cs typeface="Arial" panose="020B0604020202020204" pitchFamily="34" charset="0"/>
              </a:defRPr>
            </a:pPr>
            <a:r>
              <a:t>Au fil de l’intervention, les besoins d’assistance technique de l’EIR évoluent</a:t>
            </a:r>
          </a:p>
        </p:txBody>
      </p:sp>
      <p:sp>
        <p:nvSpPr>
          <p:cNvPr id="38" name="Rectangle 37"/>
          <p:cNvSpPr/>
          <p:nvPr/>
        </p:nvSpPr>
        <p:spPr>
          <a:xfrm>
            <a:off x="154792" y="0"/>
            <a:ext cx="8216322" cy="584775"/>
          </a:xfrm>
          <a:prstGeom prst="rect">
            <a:avLst/>
          </a:prstGeom>
        </p:spPr>
        <p:txBody>
          <a:bodyPr wrap="square">
            <a:spAutoFit/>
          </a:bodyPr>
          <a:lstStyle/>
          <a:p>
            <a:pPr>
              <a:defRPr sz="3200" b="1">
                <a:solidFill>
                  <a:schemeClr val="bg1"/>
                </a:solidFill>
                <a:latin typeface="Source Sans Pro Regular"/>
              </a:defRPr>
            </a:pPr>
            <a:r>
              <a:t>4.3 Déploiement des EIR</a:t>
            </a:r>
            <a:endParaRPr sz="3200" b="1">
              <a:solidFill>
                <a:schemeClr val="bg1"/>
              </a:solidFill>
              <a:latin typeface="Source Sans Pro Regular"/>
            </a:endParaRPr>
          </a:p>
        </p:txBody>
      </p:sp>
      <p:sp>
        <p:nvSpPr>
          <p:cNvPr id="32" name="Slide Number Placeholder 31">
            <a:extLst>
              <a:ext uri="{FF2B5EF4-FFF2-40B4-BE49-F238E27FC236}">
                <a16:creationId xmlns:a16="http://schemas.microsoft.com/office/drawing/2014/main" id="{4C166298-CC1A-F698-08C1-5A81C11EEEFB}"/>
              </a:ext>
            </a:extLst>
          </p:cNvPr>
          <p:cNvSpPr>
            <a:spLocks noGrp="1"/>
          </p:cNvSpPr>
          <p:nvPr>
            <p:ph type="sldNum" sz="quarter" idx="2"/>
          </p:nvPr>
        </p:nvSpPr>
        <p:spPr>
          <a:xfrm>
            <a:off x="11783513" y="6507784"/>
            <a:ext cx="406133" cy="351356"/>
          </a:xfrm>
        </p:spPr>
        <p:txBody>
          <a:bodyPr lIns="91440" tIns="45720" rIns="91440" bIns="45720" anchor="t"/>
          <a:lstStyle/>
          <a:p>
            <a:pPr algn="r"/>
            <a:fld id="{86CB4B4D-7CA3-9044-876B-883B54F8677D}" type="slidenum">
              <a:rPr lang="en-US" sz="1200">
                <a:solidFill>
                  <a:srgbClr val="7F7F7F"/>
                </a:solidFill>
              </a:rPr>
              <a:pPr algn="r"/>
              <a:t>54</a:t>
            </a:fld>
            <a:endParaRPr sz="1200">
              <a:solidFill>
                <a:srgbClr val="7F7F7F"/>
              </a:solidFill>
            </a:endParaRPr>
          </a:p>
        </p:txBody>
      </p:sp>
    </p:spTree>
    <p:extLst>
      <p:ext uri="{BB962C8B-B14F-4D97-AF65-F5344CB8AC3E}">
        <p14:creationId xmlns:p14="http://schemas.microsoft.com/office/powerpoint/2010/main" val="3306197892"/>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828585" y="2140060"/>
            <a:ext cx="1818229" cy="1808332"/>
            <a:chOff x="2823210" y="1201674"/>
            <a:chExt cx="1458595" cy="1420495"/>
          </a:xfrm>
        </p:grpSpPr>
        <p:sp>
          <p:nvSpPr>
            <p:cNvPr id="3" name="object 3"/>
            <p:cNvSpPr/>
            <p:nvPr/>
          </p:nvSpPr>
          <p:spPr>
            <a:xfrm>
              <a:off x="2823210" y="1201674"/>
              <a:ext cx="1458595" cy="1420495"/>
            </a:xfrm>
            <a:custGeom>
              <a:avLst/>
              <a:gdLst/>
              <a:ahLst/>
              <a:cxnLst/>
              <a:rect l="l" t="t" r="r" b="b"/>
              <a:pathLst>
                <a:path w="1458595" h="1420495">
                  <a:moveTo>
                    <a:pt x="1221739" y="0"/>
                  </a:moveTo>
                  <a:lnTo>
                    <a:pt x="236727" y="0"/>
                  </a:lnTo>
                  <a:lnTo>
                    <a:pt x="189035" y="4811"/>
                  </a:lnTo>
                  <a:lnTo>
                    <a:pt x="144607" y="18611"/>
                  </a:lnTo>
                  <a:lnTo>
                    <a:pt x="104396" y="40444"/>
                  </a:lnTo>
                  <a:lnTo>
                    <a:pt x="69357" y="69357"/>
                  </a:lnTo>
                  <a:lnTo>
                    <a:pt x="40444" y="104396"/>
                  </a:lnTo>
                  <a:lnTo>
                    <a:pt x="18611" y="144607"/>
                  </a:lnTo>
                  <a:lnTo>
                    <a:pt x="4811" y="189035"/>
                  </a:lnTo>
                  <a:lnTo>
                    <a:pt x="0" y="236727"/>
                  </a:lnTo>
                  <a:lnTo>
                    <a:pt x="0" y="1183639"/>
                  </a:lnTo>
                  <a:lnTo>
                    <a:pt x="4811" y="1231332"/>
                  </a:lnTo>
                  <a:lnTo>
                    <a:pt x="18611" y="1275760"/>
                  </a:lnTo>
                  <a:lnTo>
                    <a:pt x="40444" y="1315971"/>
                  </a:lnTo>
                  <a:lnTo>
                    <a:pt x="69357" y="1351010"/>
                  </a:lnTo>
                  <a:lnTo>
                    <a:pt x="104396" y="1379923"/>
                  </a:lnTo>
                  <a:lnTo>
                    <a:pt x="144607" y="1401756"/>
                  </a:lnTo>
                  <a:lnTo>
                    <a:pt x="189035" y="1415556"/>
                  </a:lnTo>
                  <a:lnTo>
                    <a:pt x="236727" y="1420368"/>
                  </a:lnTo>
                  <a:lnTo>
                    <a:pt x="1221739" y="1420368"/>
                  </a:lnTo>
                  <a:lnTo>
                    <a:pt x="1269432" y="1415556"/>
                  </a:lnTo>
                  <a:lnTo>
                    <a:pt x="1313860" y="1401756"/>
                  </a:lnTo>
                  <a:lnTo>
                    <a:pt x="1354071" y="1379923"/>
                  </a:lnTo>
                  <a:lnTo>
                    <a:pt x="1389110" y="1351010"/>
                  </a:lnTo>
                  <a:lnTo>
                    <a:pt x="1418023" y="1315971"/>
                  </a:lnTo>
                  <a:lnTo>
                    <a:pt x="1439856" y="1275760"/>
                  </a:lnTo>
                  <a:lnTo>
                    <a:pt x="1453656" y="1231332"/>
                  </a:lnTo>
                  <a:lnTo>
                    <a:pt x="1458467" y="1183639"/>
                  </a:lnTo>
                  <a:lnTo>
                    <a:pt x="1458467" y="236727"/>
                  </a:lnTo>
                  <a:lnTo>
                    <a:pt x="1453656" y="189035"/>
                  </a:lnTo>
                  <a:lnTo>
                    <a:pt x="1439856" y="144607"/>
                  </a:lnTo>
                  <a:lnTo>
                    <a:pt x="1418023" y="104396"/>
                  </a:lnTo>
                  <a:lnTo>
                    <a:pt x="1389110" y="69357"/>
                  </a:lnTo>
                  <a:lnTo>
                    <a:pt x="1354071" y="40444"/>
                  </a:lnTo>
                  <a:lnTo>
                    <a:pt x="1313860" y="18611"/>
                  </a:lnTo>
                  <a:lnTo>
                    <a:pt x="1269432" y="4811"/>
                  </a:lnTo>
                  <a:lnTo>
                    <a:pt x="1221739" y="0"/>
                  </a:lnTo>
                  <a:close/>
                </a:path>
              </a:pathLst>
            </a:custGeom>
            <a:solidFill>
              <a:srgbClr val="001F5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4" name="object 4"/>
            <p:cNvSpPr/>
            <p:nvPr/>
          </p:nvSpPr>
          <p:spPr>
            <a:xfrm>
              <a:off x="3171953" y="1367981"/>
              <a:ext cx="348615" cy="1119505"/>
            </a:xfrm>
            <a:custGeom>
              <a:avLst/>
              <a:gdLst/>
              <a:ahLst/>
              <a:cxnLst/>
              <a:rect l="l" t="t" r="r" b="b"/>
              <a:pathLst>
                <a:path w="348614" h="1119505">
                  <a:moveTo>
                    <a:pt x="348196" y="0"/>
                  </a:moveTo>
                  <a:lnTo>
                    <a:pt x="0" y="140368"/>
                  </a:lnTo>
                  <a:lnTo>
                    <a:pt x="0" y="978995"/>
                  </a:lnTo>
                  <a:lnTo>
                    <a:pt x="348197" y="1119368"/>
                  </a:lnTo>
                  <a:lnTo>
                    <a:pt x="348197" y="1080863"/>
                  </a:lnTo>
                  <a:lnTo>
                    <a:pt x="321734" y="1080863"/>
                  </a:lnTo>
                  <a:lnTo>
                    <a:pt x="26463" y="961792"/>
                  </a:lnTo>
                  <a:lnTo>
                    <a:pt x="26462" y="157614"/>
                  </a:lnTo>
                  <a:lnTo>
                    <a:pt x="321733" y="38526"/>
                  </a:lnTo>
                  <a:lnTo>
                    <a:pt x="348196" y="38526"/>
                  </a:lnTo>
                  <a:lnTo>
                    <a:pt x="348196" y="0"/>
                  </a:lnTo>
                  <a:close/>
                </a:path>
                <a:path w="348614" h="1119505">
                  <a:moveTo>
                    <a:pt x="348196" y="38526"/>
                  </a:moveTo>
                  <a:lnTo>
                    <a:pt x="321733" y="38526"/>
                  </a:lnTo>
                  <a:lnTo>
                    <a:pt x="321734" y="1080863"/>
                  </a:lnTo>
                  <a:lnTo>
                    <a:pt x="348197" y="1080863"/>
                  </a:lnTo>
                  <a:lnTo>
                    <a:pt x="348196" y="38526"/>
                  </a:lnTo>
                  <a:close/>
                </a:path>
              </a:pathLst>
            </a:custGeom>
            <a:solidFill>
              <a:srgbClr val="FFFFF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5" name="object 5"/>
            <p:cNvSpPr/>
            <p:nvPr/>
          </p:nvSpPr>
          <p:spPr>
            <a:xfrm>
              <a:off x="3171953" y="1367981"/>
              <a:ext cx="348615" cy="1119505"/>
            </a:xfrm>
            <a:custGeom>
              <a:avLst/>
              <a:gdLst/>
              <a:ahLst/>
              <a:cxnLst/>
              <a:rect l="l" t="t" r="r" b="b"/>
              <a:pathLst>
                <a:path w="348614" h="1119505">
                  <a:moveTo>
                    <a:pt x="0" y="978995"/>
                  </a:moveTo>
                  <a:lnTo>
                    <a:pt x="348197" y="1119368"/>
                  </a:lnTo>
                  <a:lnTo>
                    <a:pt x="348196" y="0"/>
                  </a:lnTo>
                  <a:lnTo>
                    <a:pt x="0" y="140368"/>
                  </a:lnTo>
                  <a:lnTo>
                    <a:pt x="0" y="978995"/>
                  </a:lnTo>
                  <a:close/>
                </a:path>
                <a:path w="348614" h="1119505">
                  <a:moveTo>
                    <a:pt x="26462" y="157614"/>
                  </a:moveTo>
                  <a:lnTo>
                    <a:pt x="321733" y="38526"/>
                  </a:lnTo>
                  <a:lnTo>
                    <a:pt x="321734" y="1080863"/>
                  </a:lnTo>
                  <a:lnTo>
                    <a:pt x="26463" y="961792"/>
                  </a:lnTo>
                  <a:lnTo>
                    <a:pt x="26462" y="157614"/>
                  </a:lnTo>
                  <a:close/>
                </a:path>
              </a:pathLst>
            </a:custGeom>
            <a:ln w="15230">
              <a:solidFill>
                <a:srgbClr val="FFFFFF"/>
              </a:solidFill>
            </a:ln>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pic>
          <p:nvPicPr>
            <p:cNvPr id="6" name="object 6"/>
            <p:cNvPicPr/>
            <p:nvPr/>
          </p:nvPicPr>
          <p:blipFill>
            <a:blip r:embed="rId3" cstate="print"/>
            <a:stretch>
              <a:fillRect/>
            </a:stretch>
          </p:blipFill>
          <p:spPr>
            <a:xfrm>
              <a:off x="3562094" y="1513609"/>
              <a:ext cx="213708" cy="214242"/>
            </a:xfrm>
            <a:prstGeom prst="rect">
              <a:avLst/>
            </a:prstGeom>
          </p:spPr>
        </p:pic>
        <p:pic>
          <p:nvPicPr>
            <p:cNvPr id="7" name="object 7"/>
            <p:cNvPicPr/>
            <p:nvPr/>
          </p:nvPicPr>
          <p:blipFill>
            <a:blip r:embed="rId4" cstate="print"/>
            <a:stretch>
              <a:fillRect/>
            </a:stretch>
          </p:blipFill>
          <p:spPr>
            <a:xfrm>
              <a:off x="3562095" y="2113030"/>
              <a:ext cx="213708" cy="214242"/>
            </a:xfrm>
            <a:prstGeom prst="rect">
              <a:avLst/>
            </a:prstGeom>
          </p:spPr>
        </p:pic>
        <p:sp>
          <p:nvSpPr>
            <p:cNvPr id="8" name="object 8"/>
            <p:cNvSpPr/>
            <p:nvPr/>
          </p:nvSpPr>
          <p:spPr>
            <a:xfrm>
              <a:off x="3629574" y="1718172"/>
              <a:ext cx="495300" cy="405130"/>
            </a:xfrm>
            <a:custGeom>
              <a:avLst/>
              <a:gdLst/>
              <a:ahLst/>
              <a:cxnLst/>
              <a:rect l="l" t="t" r="r" b="b"/>
              <a:pathLst>
                <a:path w="495300" h="405130">
                  <a:moveTo>
                    <a:pt x="207833" y="0"/>
                  </a:moveTo>
                  <a:lnTo>
                    <a:pt x="0" y="202268"/>
                  </a:lnTo>
                  <a:lnTo>
                    <a:pt x="207833" y="404536"/>
                  </a:lnTo>
                  <a:lnTo>
                    <a:pt x="226533" y="386335"/>
                  </a:lnTo>
                  <a:lnTo>
                    <a:pt x="50874" y="215360"/>
                  </a:lnTo>
                  <a:lnTo>
                    <a:pt x="495043" y="215145"/>
                  </a:lnTo>
                  <a:lnTo>
                    <a:pt x="495043" y="189390"/>
                  </a:lnTo>
                  <a:lnTo>
                    <a:pt x="50974" y="189390"/>
                  </a:lnTo>
                  <a:lnTo>
                    <a:pt x="226533" y="18200"/>
                  </a:lnTo>
                  <a:lnTo>
                    <a:pt x="207833" y="0"/>
                  </a:lnTo>
                  <a:close/>
                </a:path>
              </a:pathLst>
            </a:custGeom>
            <a:solidFill>
              <a:srgbClr val="FFFFF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9" name="object 9"/>
            <p:cNvSpPr/>
            <p:nvPr/>
          </p:nvSpPr>
          <p:spPr>
            <a:xfrm>
              <a:off x="3629574" y="1718172"/>
              <a:ext cx="495300" cy="405130"/>
            </a:xfrm>
            <a:custGeom>
              <a:avLst/>
              <a:gdLst/>
              <a:ahLst/>
              <a:cxnLst/>
              <a:rect l="l" t="t" r="r" b="b"/>
              <a:pathLst>
                <a:path w="495300" h="405130">
                  <a:moveTo>
                    <a:pt x="226533" y="18200"/>
                  </a:moveTo>
                  <a:lnTo>
                    <a:pt x="207833" y="0"/>
                  </a:lnTo>
                  <a:lnTo>
                    <a:pt x="0" y="202268"/>
                  </a:lnTo>
                  <a:lnTo>
                    <a:pt x="207833" y="404536"/>
                  </a:lnTo>
                  <a:lnTo>
                    <a:pt x="226533" y="386335"/>
                  </a:lnTo>
                  <a:lnTo>
                    <a:pt x="50874" y="215360"/>
                  </a:lnTo>
                  <a:lnTo>
                    <a:pt x="50830" y="215231"/>
                  </a:lnTo>
                  <a:lnTo>
                    <a:pt x="50974" y="215145"/>
                  </a:lnTo>
                  <a:lnTo>
                    <a:pt x="495043" y="215145"/>
                  </a:lnTo>
                  <a:lnTo>
                    <a:pt x="495043" y="189390"/>
                  </a:lnTo>
                  <a:lnTo>
                    <a:pt x="50974" y="189390"/>
                  </a:lnTo>
                  <a:lnTo>
                    <a:pt x="50841" y="189336"/>
                  </a:lnTo>
                  <a:lnTo>
                    <a:pt x="50852" y="189197"/>
                  </a:lnTo>
                  <a:lnTo>
                    <a:pt x="226533" y="18200"/>
                  </a:lnTo>
                  <a:close/>
                </a:path>
              </a:pathLst>
            </a:custGeom>
            <a:ln w="15189">
              <a:solidFill>
                <a:srgbClr val="FFFFFF"/>
              </a:solidFill>
            </a:ln>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grpSp>
      <p:grpSp>
        <p:nvGrpSpPr>
          <p:cNvPr id="10" name="object 10"/>
          <p:cNvGrpSpPr/>
          <p:nvPr/>
        </p:nvGrpSpPr>
        <p:grpSpPr>
          <a:xfrm>
            <a:off x="984406" y="2178461"/>
            <a:ext cx="1837342" cy="1725791"/>
            <a:chOff x="680466" y="1201674"/>
            <a:chExt cx="1458595" cy="1420495"/>
          </a:xfrm>
        </p:grpSpPr>
        <p:sp>
          <p:nvSpPr>
            <p:cNvPr id="11" name="object 11"/>
            <p:cNvSpPr/>
            <p:nvPr/>
          </p:nvSpPr>
          <p:spPr>
            <a:xfrm>
              <a:off x="680466" y="1201674"/>
              <a:ext cx="1458595" cy="1420495"/>
            </a:xfrm>
            <a:custGeom>
              <a:avLst/>
              <a:gdLst/>
              <a:ahLst/>
              <a:cxnLst/>
              <a:rect l="l" t="t" r="r" b="b"/>
              <a:pathLst>
                <a:path w="1458595" h="1420495">
                  <a:moveTo>
                    <a:pt x="1221740" y="0"/>
                  </a:moveTo>
                  <a:lnTo>
                    <a:pt x="236728" y="0"/>
                  </a:lnTo>
                  <a:lnTo>
                    <a:pt x="189021" y="4811"/>
                  </a:lnTo>
                  <a:lnTo>
                    <a:pt x="144585" y="18611"/>
                  </a:lnTo>
                  <a:lnTo>
                    <a:pt x="104374" y="40444"/>
                  </a:lnTo>
                  <a:lnTo>
                    <a:pt x="69338" y="69357"/>
                  </a:lnTo>
                  <a:lnTo>
                    <a:pt x="40431" y="104396"/>
                  </a:lnTo>
                  <a:lnTo>
                    <a:pt x="18604" y="144607"/>
                  </a:lnTo>
                  <a:lnTo>
                    <a:pt x="4809" y="189035"/>
                  </a:lnTo>
                  <a:lnTo>
                    <a:pt x="0" y="236727"/>
                  </a:lnTo>
                  <a:lnTo>
                    <a:pt x="0" y="1183639"/>
                  </a:lnTo>
                  <a:lnTo>
                    <a:pt x="4809" y="1231332"/>
                  </a:lnTo>
                  <a:lnTo>
                    <a:pt x="18604" y="1275760"/>
                  </a:lnTo>
                  <a:lnTo>
                    <a:pt x="40431" y="1315971"/>
                  </a:lnTo>
                  <a:lnTo>
                    <a:pt x="69338" y="1351010"/>
                  </a:lnTo>
                  <a:lnTo>
                    <a:pt x="104374" y="1379923"/>
                  </a:lnTo>
                  <a:lnTo>
                    <a:pt x="144585" y="1401756"/>
                  </a:lnTo>
                  <a:lnTo>
                    <a:pt x="189021" y="1415556"/>
                  </a:lnTo>
                  <a:lnTo>
                    <a:pt x="236728" y="1420368"/>
                  </a:lnTo>
                  <a:lnTo>
                    <a:pt x="1221740" y="1420368"/>
                  </a:lnTo>
                  <a:lnTo>
                    <a:pt x="1269432" y="1415556"/>
                  </a:lnTo>
                  <a:lnTo>
                    <a:pt x="1313860" y="1401756"/>
                  </a:lnTo>
                  <a:lnTo>
                    <a:pt x="1354071" y="1379923"/>
                  </a:lnTo>
                  <a:lnTo>
                    <a:pt x="1389110" y="1351010"/>
                  </a:lnTo>
                  <a:lnTo>
                    <a:pt x="1418023" y="1315971"/>
                  </a:lnTo>
                  <a:lnTo>
                    <a:pt x="1439856" y="1275760"/>
                  </a:lnTo>
                  <a:lnTo>
                    <a:pt x="1453656" y="1231332"/>
                  </a:lnTo>
                  <a:lnTo>
                    <a:pt x="1458467" y="1183639"/>
                  </a:lnTo>
                  <a:lnTo>
                    <a:pt x="1458467" y="236727"/>
                  </a:lnTo>
                  <a:lnTo>
                    <a:pt x="1453656" y="189035"/>
                  </a:lnTo>
                  <a:lnTo>
                    <a:pt x="1439856" y="144607"/>
                  </a:lnTo>
                  <a:lnTo>
                    <a:pt x="1418023" y="104396"/>
                  </a:lnTo>
                  <a:lnTo>
                    <a:pt x="1389110" y="69357"/>
                  </a:lnTo>
                  <a:lnTo>
                    <a:pt x="1354071" y="40444"/>
                  </a:lnTo>
                  <a:lnTo>
                    <a:pt x="1313860" y="18611"/>
                  </a:lnTo>
                  <a:lnTo>
                    <a:pt x="1269432" y="4811"/>
                  </a:lnTo>
                  <a:lnTo>
                    <a:pt x="1221740" y="0"/>
                  </a:lnTo>
                  <a:close/>
                </a:path>
              </a:pathLst>
            </a:custGeom>
            <a:solidFill>
              <a:srgbClr val="001F5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12" name="object 12"/>
            <p:cNvSpPr/>
            <p:nvPr/>
          </p:nvSpPr>
          <p:spPr>
            <a:xfrm>
              <a:off x="1010335" y="1458124"/>
              <a:ext cx="899794" cy="876300"/>
            </a:xfrm>
            <a:custGeom>
              <a:avLst/>
              <a:gdLst/>
              <a:ahLst/>
              <a:cxnLst/>
              <a:rect l="l" t="t" r="r" b="b"/>
              <a:pathLst>
                <a:path w="899794" h="876300">
                  <a:moveTo>
                    <a:pt x="899350" y="849388"/>
                  </a:moveTo>
                  <a:lnTo>
                    <a:pt x="26454" y="849388"/>
                  </a:lnTo>
                  <a:lnTo>
                    <a:pt x="26454" y="0"/>
                  </a:lnTo>
                  <a:lnTo>
                    <a:pt x="0" y="0"/>
                  </a:lnTo>
                  <a:lnTo>
                    <a:pt x="0" y="849388"/>
                  </a:lnTo>
                  <a:lnTo>
                    <a:pt x="0" y="875703"/>
                  </a:lnTo>
                  <a:lnTo>
                    <a:pt x="899350" y="875703"/>
                  </a:lnTo>
                  <a:lnTo>
                    <a:pt x="899350" y="849388"/>
                  </a:lnTo>
                  <a:close/>
                </a:path>
              </a:pathLst>
            </a:custGeom>
            <a:solidFill>
              <a:srgbClr val="FFFFF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13" name="object 13"/>
            <p:cNvSpPr/>
            <p:nvPr/>
          </p:nvSpPr>
          <p:spPr>
            <a:xfrm>
              <a:off x="1010338" y="1458057"/>
              <a:ext cx="899794" cy="876300"/>
            </a:xfrm>
            <a:custGeom>
              <a:avLst/>
              <a:gdLst/>
              <a:ahLst/>
              <a:cxnLst/>
              <a:rect l="l" t="t" r="r" b="b"/>
              <a:pathLst>
                <a:path w="899794" h="876300">
                  <a:moveTo>
                    <a:pt x="26462" y="0"/>
                  </a:moveTo>
                  <a:lnTo>
                    <a:pt x="0" y="0"/>
                  </a:lnTo>
                  <a:lnTo>
                    <a:pt x="0" y="875693"/>
                  </a:lnTo>
                  <a:lnTo>
                    <a:pt x="899353" y="875693"/>
                  </a:lnTo>
                  <a:lnTo>
                    <a:pt x="899353" y="849938"/>
                  </a:lnTo>
                  <a:lnTo>
                    <a:pt x="26462" y="849938"/>
                  </a:lnTo>
                  <a:lnTo>
                    <a:pt x="26462" y="0"/>
                  </a:lnTo>
                  <a:close/>
                </a:path>
              </a:pathLst>
            </a:custGeom>
            <a:ln w="15224">
              <a:solidFill>
                <a:srgbClr val="FFFFFF"/>
              </a:solidFill>
            </a:ln>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14" name="object 14"/>
            <p:cNvSpPr/>
            <p:nvPr/>
          </p:nvSpPr>
          <p:spPr>
            <a:xfrm>
              <a:off x="1156413" y="1496326"/>
              <a:ext cx="661670" cy="695960"/>
            </a:xfrm>
            <a:custGeom>
              <a:avLst/>
              <a:gdLst/>
              <a:ahLst/>
              <a:cxnLst/>
              <a:rect l="l" t="t" r="r" b="b"/>
              <a:pathLst>
                <a:path w="661669" h="695960">
                  <a:moveTo>
                    <a:pt x="608503" y="0"/>
                  </a:moveTo>
                  <a:lnTo>
                    <a:pt x="587811" y="3993"/>
                  </a:lnTo>
                  <a:lnTo>
                    <a:pt x="570887" y="15014"/>
                  </a:lnTo>
                  <a:lnTo>
                    <a:pt x="559446" y="31406"/>
                  </a:lnTo>
                  <a:lnTo>
                    <a:pt x="555202" y="51511"/>
                  </a:lnTo>
                  <a:lnTo>
                    <a:pt x="556818" y="64355"/>
                  </a:lnTo>
                  <a:lnTo>
                    <a:pt x="561567" y="76235"/>
                  </a:lnTo>
                  <a:lnTo>
                    <a:pt x="569157" y="86624"/>
                  </a:lnTo>
                  <a:lnTo>
                    <a:pt x="579295" y="94995"/>
                  </a:lnTo>
                  <a:lnTo>
                    <a:pt x="484414" y="361781"/>
                  </a:lnTo>
                  <a:lnTo>
                    <a:pt x="443900" y="371558"/>
                  </a:lnTo>
                  <a:lnTo>
                    <a:pt x="435601" y="379317"/>
                  </a:lnTo>
                  <a:lnTo>
                    <a:pt x="241617" y="235471"/>
                  </a:lnTo>
                  <a:lnTo>
                    <a:pt x="249944" y="216656"/>
                  </a:lnTo>
                  <a:lnTo>
                    <a:pt x="250202" y="196876"/>
                  </a:lnTo>
                  <a:lnTo>
                    <a:pt x="242822" y="178443"/>
                  </a:lnTo>
                  <a:lnTo>
                    <a:pt x="228231" y="163666"/>
                  </a:lnTo>
                  <a:lnTo>
                    <a:pt x="208895" y="155562"/>
                  </a:lnTo>
                  <a:lnTo>
                    <a:pt x="188573" y="155310"/>
                  </a:lnTo>
                  <a:lnTo>
                    <a:pt x="169635" y="162494"/>
                  </a:lnTo>
                  <a:lnTo>
                    <a:pt x="154455" y="176694"/>
                  </a:lnTo>
                  <a:lnTo>
                    <a:pt x="146128" y="195515"/>
                  </a:lnTo>
                  <a:lnTo>
                    <a:pt x="145869" y="215297"/>
                  </a:lnTo>
                  <a:lnTo>
                    <a:pt x="153250" y="233729"/>
                  </a:lnTo>
                  <a:lnTo>
                    <a:pt x="173276" y="251718"/>
                  </a:lnTo>
                  <a:lnTo>
                    <a:pt x="59673" y="593454"/>
                  </a:lnTo>
                  <a:lnTo>
                    <a:pt x="38734" y="594664"/>
                  </a:lnTo>
                  <a:lnTo>
                    <a:pt x="20529" y="603296"/>
                  </a:lnTo>
                  <a:lnTo>
                    <a:pt x="6978" y="617942"/>
                  </a:lnTo>
                  <a:lnTo>
                    <a:pt x="0" y="637195"/>
                  </a:lnTo>
                  <a:lnTo>
                    <a:pt x="1243" y="657573"/>
                  </a:lnTo>
                  <a:lnTo>
                    <a:pt x="10112" y="675288"/>
                  </a:lnTo>
                  <a:lnTo>
                    <a:pt x="25160" y="688474"/>
                  </a:lnTo>
                  <a:lnTo>
                    <a:pt x="52407" y="695768"/>
                  </a:lnTo>
                  <a:lnTo>
                    <a:pt x="72955" y="691771"/>
                  </a:lnTo>
                  <a:lnTo>
                    <a:pt x="89750" y="680798"/>
                  </a:lnTo>
                  <a:lnTo>
                    <a:pt x="101092" y="664496"/>
                  </a:lnTo>
                  <a:lnTo>
                    <a:pt x="105278" y="644514"/>
                  </a:lnTo>
                  <a:lnTo>
                    <a:pt x="103866" y="632608"/>
                  </a:lnTo>
                  <a:lnTo>
                    <a:pt x="99727" y="621484"/>
                  </a:lnTo>
                  <a:lnTo>
                    <a:pt x="93086" y="611576"/>
                  </a:lnTo>
                  <a:lnTo>
                    <a:pt x="84163" y="603316"/>
                  </a:lnTo>
                  <a:lnTo>
                    <a:pt x="199012" y="257814"/>
                  </a:lnTo>
                  <a:lnTo>
                    <a:pt x="206642" y="257642"/>
                  </a:lnTo>
                  <a:lnTo>
                    <a:pt x="214129" y="255850"/>
                  </a:lnTo>
                  <a:lnTo>
                    <a:pt x="220976" y="252577"/>
                  </a:lnTo>
                  <a:lnTo>
                    <a:pt x="423814" y="403001"/>
                  </a:lnTo>
                  <a:lnTo>
                    <a:pt x="424063" y="423456"/>
                  </a:lnTo>
                  <a:lnTo>
                    <a:pt x="432075" y="441598"/>
                  </a:lnTo>
                  <a:lnTo>
                    <a:pt x="446493" y="455493"/>
                  </a:lnTo>
                  <a:lnTo>
                    <a:pt x="465956" y="463205"/>
                  </a:lnTo>
                  <a:lnTo>
                    <a:pt x="486973" y="462964"/>
                  </a:lnTo>
                  <a:lnTo>
                    <a:pt x="505613" y="455168"/>
                  </a:lnTo>
                  <a:lnTo>
                    <a:pt x="519889" y="441137"/>
                  </a:lnTo>
                  <a:lnTo>
                    <a:pt x="528442" y="418980"/>
                  </a:lnTo>
                  <a:lnTo>
                    <a:pt x="527362" y="400950"/>
                  </a:lnTo>
                  <a:lnTo>
                    <a:pt x="523428" y="390166"/>
                  </a:lnTo>
                  <a:lnTo>
                    <a:pt x="517132" y="380501"/>
                  </a:lnTo>
                  <a:lnTo>
                    <a:pt x="508672" y="372352"/>
                  </a:lnTo>
                  <a:lnTo>
                    <a:pt x="604445" y="103022"/>
                  </a:lnTo>
                  <a:lnTo>
                    <a:pt x="645736" y="88372"/>
                  </a:lnTo>
                  <a:lnTo>
                    <a:pt x="661429" y="51876"/>
                  </a:lnTo>
                  <a:lnTo>
                    <a:pt x="657326" y="31742"/>
                  </a:lnTo>
                  <a:lnTo>
                    <a:pt x="646002" y="15273"/>
                  </a:lnTo>
                  <a:lnTo>
                    <a:pt x="629160" y="4136"/>
                  </a:lnTo>
                  <a:lnTo>
                    <a:pt x="608503" y="0"/>
                  </a:lnTo>
                  <a:close/>
                </a:path>
              </a:pathLst>
            </a:custGeom>
            <a:solidFill>
              <a:srgbClr val="FFFFF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15" name="object 15"/>
            <p:cNvSpPr/>
            <p:nvPr/>
          </p:nvSpPr>
          <p:spPr>
            <a:xfrm>
              <a:off x="1156413" y="1496326"/>
              <a:ext cx="661670" cy="695960"/>
            </a:xfrm>
            <a:custGeom>
              <a:avLst/>
              <a:gdLst/>
              <a:ahLst/>
              <a:cxnLst/>
              <a:rect l="l" t="t" r="r" b="b"/>
              <a:pathLst>
                <a:path w="661669" h="695960">
                  <a:moveTo>
                    <a:pt x="52407" y="695768"/>
                  </a:moveTo>
                  <a:lnTo>
                    <a:pt x="72955" y="691771"/>
                  </a:lnTo>
                  <a:lnTo>
                    <a:pt x="89750" y="680798"/>
                  </a:lnTo>
                  <a:lnTo>
                    <a:pt x="101092" y="664496"/>
                  </a:lnTo>
                  <a:lnTo>
                    <a:pt x="105278" y="644514"/>
                  </a:lnTo>
                  <a:lnTo>
                    <a:pt x="103866" y="632608"/>
                  </a:lnTo>
                  <a:lnTo>
                    <a:pt x="99727" y="621484"/>
                  </a:lnTo>
                  <a:lnTo>
                    <a:pt x="93086" y="611576"/>
                  </a:lnTo>
                  <a:lnTo>
                    <a:pt x="84163" y="603316"/>
                  </a:lnTo>
                  <a:lnTo>
                    <a:pt x="199012" y="257814"/>
                  </a:lnTo>
                  <a:lnTo>
                    <a:pt x="206642" y="257642"/>
                  </a:lnTo>
                  <a:lnTo>
                    <a:pt x="214129" y="255850"/>
                  </a:lnTo>
                  <a:lnTo>
                    <a:pt x="220976" y="252577"/>
                  </a:lnTo>
                  <a:lnTo>
                    <a:pt x="423814" y="403001"/>
                  </a:lnTo>
                  <a:lnTo>
                    <a:pt x="424063" y="423456"/>
                  </a:lnTo>
                  <a:lnTo>
                    <a:pt x="432075" y="441598"/>
                  </a:lnTo>
                  <a:lnTo>
                    <a:pt x="446493" y="455493"/>
                  </a:lnTo>
                  <a:lnTo>
                    <a:pt x="465956" y="463205"/>
                  </a:lnTo>
                  <a:lnTo>
                    <a:pt x="486973" y="462964"/>
                  </a:lnTo>
                  <a:lnTo>
                    <a:pt x="519889" y="441137"/>
                  </a:lnTo>
                  <a:lnTo>
                    <a:pt x="528750" y="415718"/>
                  </a:lnTo>
                  <a:lnTo>
                    <a:pt x="528739" y="412456"/>
                  </a:lnTo>
                  <a:lnTo>
                    <a:pt x="527362" y="400950"/>
                  </a:lnTo>
                  <a:lnTo>
                    <a:pt x="523428" y="390166"/>
                  </a:lnTo>
                  <a:lnTo>
                    <a:pt x="517132" y="380501"/>
                  </a:lnTo>
                  <a:lnTo>
                    <a:pt x="508672" y="372352"/>
                  </a:lnTo>
                  <a:lnTo>
                    <a:pt x="604445" y="103022"/>
                  </a:lnTo>
                  <a:lnTo>
                    <a:pt x="605691" y="103119"/>
                  </a:lnTo>
                  <a:lnTo>
                    <a:pt x="606871" y="103387"/>
                  </a:lnTo>
                  <a:lnTo>
                    <a:pt x="608128" y="103387"/>
                  </a:lnTo>
                  <a:lnTo>
                    <a:pt x="628814" y="99394"/>
                  </a:lnTo>
                  <a:lnTo>
                    <a:pt x="645736" y="88372"/>
                  </a:lnTo>
                  <a:lnTo>
                    <a:pt x="657179" y="71981"/>
                  </a:lnTo>
                  <a:lnTo>
                    <a:pt x="661429" y="51876"/>
                  </a:lnTo>
                  <a:lnTo>
                    <a:pt x="657326" y="31742"/>
                  </a:lnTo>
                  <a:lnTo>
                    <a:pt x="646002" y="15273"/>
                  </a:lnTo>
                  <a:lnTo>
                    <a:pt x="629160" y="4136"/>
                  </a:lnTo>
                  <a:lnTo>
                    <a:pt x="608503" y="0"/>
                  </a:lnTo>
                  <a:lnTo>
                    <a:pt x="587811" y="3993"/>
                  </a:lnTo>
                  <a:lnTo>
                    <a:pt x="570887" y="15014"/>
                  </a:lnTo>
                  <a:lnTo>
                    <a:pt x="559446" y="31406"/>
                  </a:lnTo>
                  <a:lnTo>
                    <a:pt x="555202" y="51511"/>
                  </a:lnTo>
                  <a:lnTo>
                    <a:pt x="556818" y="64355"/>
                  </a:lnTo>
                  <a:lnTo>
                    <a:pt x="561567" y="76235"/>
                  </a:lnTo>
                  <a:lnTo>
                    <a:pt x="569157" y="86624"/>
                  </a:lnTo>
                  <a:lnTo>
                    <a:pt x="579295" y="94995"/>
                  </a:lnTo>
                  <a:lnTo>
                    <a:pt x="484414" y="361781"/>
                  </a:lnTo>
                  <a:lnTo>
                    <a:pt x="481569" y="361277"/>
                  </a:lnTo>
                  <a:lnTo>
                    <a:pt x="478703" y="360998"/>
                  </a:lnTo>
                  <a:lnTo>
                    <a:pt x="475814" y="360944"/>
                  </a:lnTo>
                  <a:lnTo>
                    <a:pt x="464376" y="362202"/>
                  </a:lnTo>
                  <a:lnTo>
                    <a:pt x="453615" y="365796"/>
                  </a:lnTo>
                  <a:lnTo>
                    <a:pt x="443900" y="371558"/>
                  </a:lnTo>
                  <a:lnTo>
                    <a:pt x="435601" y="379317"/>
                  </a:lnTo>
                  <a:lnTo>
                    <a:pt x="241617" y="235471"/>
                  </a:lnTo>
                  <a:lnTo>
                    <a:pt x="249944" y="216656"/>
                  </a:lnTo>
                  <a:lnTo>
                    <a:pt x="250202" y="196876"/>
                  </a:lnTo>
                  <a:lnTo>
                    <a:pt x="242822" y="178443"/>
                  </a:lnTo>
                  <a:lnTo>
                    <a:pt x="228231" y="163666"/>
                  </a:lnTo>
                  <a:lnTo>
                    <a:pt x="208895" y="155562"/>
                  </a:lnTo>
                  <a:lnTo>
                    <a:pt x="188573" y="155310"/>
                  </a:lnTo>
                  <a:lnTo>
                    <a:pt x="169635" y="162494"/>
                  </a:lnTo>
                  <a:lnTo>
                    <a:pt x="154455" y="176694"/>
                  </a:lnTo>
                  <a:lnTo>
                    <a:pt x="146128" y="195515"/>
                  </a:lnTo>
                  <a:lnTo>
                    <a:pt x="145869" y="215297"/>
                  </a:lnTo>
                  <a:lnTo>
                    <a:pt x="153250" y="233729"/>
                  </a:lnTo>
                  <a:lnTo>
                    <a:pt x="167840" y="248499"/>
                  </a:lnTo>
                  <a:lnTo>
                    <a:pt x="169583" y="249679"/>
                  </a:lnTo>
                  <a:lnTo>
                    <a:pt x="171402" y="250753"/>
                  </a:lnTo>
                  <a:lnTo>
                    <a:pt x="173276" y="251718"/>
                  </a:lnTo>
                  <a:lnTo>
                    <a:pt x="59673" y="593454"/>
                  </a:lnTo>
                  <a:lnTo>
                    <a:pt x="38734" y="594664"/>
                  </a:lnTo>
                  <a:lnTo>
                    <a:pt x="20529" y="603296"/>
                  </a:lnTo>
                  <a:lnTo>
                    <a:pt x="6978" y="617942"/>
                  </a:lnTo>
                  <a:lnTo>
                    <a:pt x="0" y="637195"/>
                  </a:lnTo>
                  <a:lnTo>
                    <a:pt x="1243" y="657573"/>
                  </a:lnTo>
                  <a:lnTo>
                    <a:pt x="25160" y="688474"/>
                  </a:lnTo>
                  <a:lnTo>
                    <a:pt x="49915" y="695779"/>
                  </a:lnTo>
                  <a:lnTo>
                    <a:pt x="52407" y="695768"/>
                  </a:lnTo>
                  <a:close/>
                </a:path>
              </a:pathLst>
            </a:custGeom>
            <a:ln w="15240">
              <a:solidFill>
                <a:srgbClr val="FFFFFF"/>
              </a:solidFill>
            </a:ln>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grpSp>
      <p:pic>
        <p:nvPicPr>
          <p:cNvPr id="16" name="object 16"/>
          <p:cNvPicPr/>
          <p:nvPr/>
        </p:nvPicPr>
        <p:blipFill>
          <a:blip r:embed="rId5" cstate="print"/>
          <a:stretch>
            <a:fillRect/>
          </a:stretch>
        </p:blipFill>
        <p:spPr>
          <a:xfrm>
            <a:off x="2231039" y="4458842"/>
            <a:ext cx="1930400" cy="1726223"/>
          </a:xfrm>
          <a:prstGeom prst="rect">
            <a:avLst/>
          </a:prstGeom>
        </p:spPr>
      </p:pic>
      <p:grpSp>
        <p:nvGrpSpPr>
          <p:cNvPr id="17" name="object 17"/>
          <p:cNvGrpSpPr/>
          <p:nvPr/>
        </p:nvGrpSpPr>
        <p:grpSpPr>
          <a:xfrm>
            <a:off x="5101869" y="4443545"/>
            <a:ext cx="1908252" cy="1741520"/>
            <a:chOff x="3717290" y="3270758"/>
            <a:chExt cx="1483995" cy="1445895"/>
          </a:xfrm>
        </p:grpSpPr>
        <p:sp>
          <p:nvSpPr>
            <p:cNvPr id="18" name="object 18"/>
            <p:cNvSpPr/>
            <p:nvPr/>
          </p:nvSpPr>
          <p:spPr>
            <a:xfrm>
              <a:off x="3729990" y="3283458"/>
              <a:ext cx="1458595" cy="1420495"/>
            </a:xfrm>
            <a:custGeom>
              <a:avLst/>
              <a:gdLst/>
              <a:ahLst/>
              <a:cxnLst/>
              <a:rect l="l" t="t" r="r" b="b"/>
              <a:pathLst>
                <a:path w="1458595" h="1420495">
                  <a:moveTo>
                    <a:pt x="1221739" y="0"/>
                  </a:moveTo>
                  <a:lnTo>
                    <a:pt x="236727" y="0"/>
                  </a:lnTo>
                  <a:lnTo>
                    <a:pt x="189035" y="4811"/>
                  </a:lnTo>
                  <a:lnTo>
                    <a:pt x="144607" y="18611"/>
                  </a:lnTo>
                  <a:lnTo>
                    <a:pt x="104396" y="40444"/>
                  </a:lnTo>
                  <a:lnTo>
                    <a:pt x="69357" y="69357"/>
                  </a:lnTo>
                  <a:lnTo>
                    <a:pt x="40444" y="104396"/>
                  </a:lnTo>
                  <a:lnTo>
                    <a:pt x="18611" y="144607"/>
                  </a:lnTo>
                  <a:lnTo>
                    <a:pt x="4811" y="189035"/>
                  </a:lnTo>
                  <a:lnTo>
                    <a:pt x="0" y="236728"/>
                  </a:lnTo>
                  <a:lnTo>
                    <a:pt x="0" y="1183640"/>
                  </a:lnTo>
                  <a:lnTo>
                    <a:pt x="4811" y="1231346"/>
                  </a:lnTo>
                  <a:lnTo>
                    <a:pt x="18611" y="1275782"/>
                  </a:lnTo>
                  <a:lnTo>
                    <a:pt x="40444" y="1315993"/>
                  </a:lnTo>
                  <a:lnTo>
                    <a:pt x="69357" y="1351029"/>
                  </a:lnTo>
                  <a:lnTo>
                    <a:pt x="104396" y="1379936"/>
                  </a:lnTo>
                  <a:lnTo>
                    <a:pt x="144607" y="1401763"/>
                  </a:lnTo>
                  <a:lnTo>
                    <a:pt x="189035" y="1415558"/>
                  </a:lnTo>
                  <a:lnTo>
                    <a:pt x="236727" y="1420368"/>
                  </a:lnTo>
                  <a:lnTo>
                    <a:pt x="1221739" y="1420368"/>
                  </a:lnTo>
                  <a:lnTo>
                    <a:pt x="1269432" y="1415558"/>
                  </a:lnTo>
                  <a:lnTo>
                    <a:pt x="1313860" y="1401763"/>
                  </a:lnTo>
                  <a:lnTo>
                    <a:pt x="1354071" y="1379936"/>
                  </a:lnTo>
                  <a:lnTo>
                    <a:pt x="1389110" y="1351029"/>
                  </a:lnTo>
                  <a:lnTo>
                    <a:pt x="1418023" y="1315993"/>
                  </a:lnTo>
                  <a:lnTo>
                    <a:pt x="1439856" y="1275782"/>
                  </a:lnTo>
                  <a:lnTo>
                    <a:pt x="1453656" y="1231346"/>
                  </a:lnTo>
                  <a:lnTo>
                    <a:pt x="1458468" y="1183640"/>
                  </a:lnTo>
                  <a:lnTo>
                    <a:pt x="1458468" y="236728"/>
                  </a:lnTo>
                  <a:lnTo>
                    <a:pt x="1453656" y="189035"/>
                  </a:lnTo>
                  <a:lnTo>
                    <a:pt x="1439856" y="144607"/>
                  </a:lnTo>
                  <a:lnTo>
                    <a:pt x="1418023" y="104396"/>
                  </a:lnTo>
                  <a:lnTo>
                    <a:pt x="1389110" y="69357"/>
                  </a:lnTo>
                  <a:lnTo>
                    <a:pt x="1354071" y="40444"/>
                  </a:lnTo>
                  <a:lnTo>
                    <a:pt x="1313860" y="18611"/>
                  </a:lnTo>
                  <a:lnTo>
                    <a:pt x="1269432" y="4811"/>
                  </a:lnTo>
                  <a:lnTo>
                    <a:pt x="1221739" y="0"/>
                  </a:lnTo>
                  <a:close/>
                </a:path>
              </a:pathLst>
            </a:custGeom>
            <a:solidFill>
              <a:srgbClr val="001F5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19" name="object 19"/>
            <p:cNvSpPr/>
            <p:nvPr/>
          </p:nvSpPr>
          <p:spPr>
            <a:xfrm>
              <a:off x="3729990" y="3283458"/>
              <a:ext cx="1458595" cy="1420495"/>
            </a:xfrm>
            <a:custGeom>
              <a:avLst/>
              <a:gdLst/>
              <a:ahLst/>
              <a:cxnLst/>
              <a:rect l="l" t="t" r="r" b="b"/>
              <a:pathLst>
                <a:path w="1458595" h="1420495">
                  <a:moveTo>
                    <a:pt x="0" y="236728"/>
                  </a:moveTo>
                  <a:lnTo>
                    <a:pt x="4811" y="189035"/>
                  </a:lnTo>
                  <a:lnTo>
                    <a:pt x="18611" y="144607"/>
                  </a:lnTo>
                  <a:lnTo>
                    <a:pt x="40444" y="104396"/>
                  </a:lnTo>
                  <a:lnTo>
                    <a:pt x="69357" y="69357"/>
                  </a:lnTo>
                  <a:lnTo>
                    <a:pt x="104396" y="40444"/>
                  </a:lnTo>
                  <a:lnTo>
                    <a:pt x="144607" y="18611"/>
                  </a:lnTo>
                  <a:lnTo>
                    <a:pt x="189035" y="4811"/>
                  </a:lnTo>
                  <a:lnTo>
                    <a:pt x="236727" y="0"/>
                  </a:lnTo>
                  <a:lnTo>
                    <a:pt x="1221739" y="0"/>
                  </a:lnTo>
                  <a:lnTo>
                    <a:pt x="1269432" y="4811"/>
                  </a:lnTo>
                  <a:lnTo>
                    <a:pt x="1313860" y="18611"/>
                  </a:lnTo>
                  <a:lnTo>
                    <a:pt x="1354071" y="40444"/>
                  </a:lnTo>
                  <a:lnTo>
                    <a:pt x="1389110" y="69357"/>
                  </a:lnTo>
                  <a:lnTo>
                    <a:pt x="1418023" y="104396"/>
                  </a:lnTo>
                  <a:lnTo>
                    <a:pt x="1439856" y="144607"/>
                  </a:lnTo>
                  <a:lnTo>
                    <a:pt x="1453656" y="189035"/>
                  </a:lnTo>
                  <a:lnTo>
                    <a:pt x="1458468" y="236728"/>
                  </a:lnTo>
                  <a:lnTo>
                    <a:pt x="1458468" y="1183640"/>
                  </a:lnTo>
                  <a:lnTo>
                    <a:pt x="1453656" y="1231346"/>
                  </a:lnTo>
                  <a:lnTo>
                    <a:pt x="1439856" y="1275782"/>
                  </a:lnTo>
                  <a:lnTo>
                    <a:pt x="1418023" y="1315993"/>
                  </a:lnTo>
                  <a:lnTo>
                    <a:pt x="1389110" y="1351029"/>
                  </a:lnTo>
                  <a:lnTo>
                    <a:pt x="1354071" y="1379936"/>
                  </a:lnTo>
                  <a:lnTo>
                    <a:pt x="1313860" y="1401763"/>
                  </a:lnTo>
                  <a:lnTo>
                    <a:pt x="1269432" y="1415558"/>
                  </a:lnTo>
                  <a:lnTo>
                    <a:pt x="1221739" y="1420368"/>
                  </a:lnTo>
                  <a:lnTo>
                    <a:pt x="236727" y="1420368"/>
                  </a:lnTo>
                  <a:lnTo>
                    <a:pt x="189035" y="1415558"/>
                  </a:lnTo>
                  <a:lnTo>
                    <a:pt x="144607" y="1401763"/>
                  </a:lnTo>
                  <a:lnTo>
                    <a:pt x="104396" y="1379936"/>
                  </a:lnTo>
                  <a:lnTo>
                    <a:pt x="69357" y="1351029"/>
                  </a:lnTo>
                  <a:lnTo>
                    <a:pt x="40444" y="1315993"/>
                  </a:lnTo>
                  <a:lnTo>
                    <a:pt x="18611" y="1275782"/>
                  </a:lnTo>
                  <a:lnTo>
                    <a:pt x="4811" y="1231346"/>
                  </a:lnTo>
                  <a:lnTo>
                    <a:pt x="0" y="1183640"/>
                  </a:lnTo>
                  <a:lnTo>
                    <a:pt x="0" y="236728"/>
                  </a:lnTo>
                  <a:close/>
                </a:path>
              </a:pathLst>
            </a:custGeom>
            <a:ln w="25400">
              <a:solidFill>
                <a:srgbClr val="A49987"/>
              </a:solidFill>
            </a:ln>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pic>
          <p:nvPicPr>
            <p:cNvPr id="20" name="object 20"/>
            <p:cNvPicPr/>
            <p:nvPr/>
          </p:nvPicPr>
          <p:blipFill>
            <a:blip r:embed="rId6" cstate="print"/>
            <a:stretch>
              <a:fillRect/>
            </a:stretch>
          </p:blipFill>
          <p:spPr>
            <a:xfrm>
              <a:off x="4191780" y="3618025"/>
              <a:ext cx="205649" cy="158383"/>
            </a:xfrm>
            <a:prstGeom prst="rect">
              <a:avLst/>
            </a:prstGeom>
          </p:spPr>
        </p:pic>
        <p:sp>
          <p:nvSpPr>
            <p:cNvPr id="21" name="object 21"/>
            <p:cNvSpPr/>
            <p:nvPr/>
          </p:nvSpPr>
          <p:spPr>
            <a:xfrm>
              <a:off x="4473013" y="3699100"/>
              <a:ext cx="251460" cy="26034"/>
            </a:xfrm>
            <a:custGeom>
              <a:avLst/>
              <a:gdLst/>
              <a:ahLst/>
              <a:cxnLst/>
              <a:rect l="l" t="t" r="r" b="b"/>
              <a:pathLst>
                <a:path w="251460" h="26035">
                  <a:moveTo>
                    <a:pt x="251093" y="0"/>
                  </a:moveTo>
                  <a:lnTo>
                    <a:pt x="0" y="0"/>
                  </a:lnTo>
                  <a:lnTo>
                    <a:pt x="0" y="25755"/>
                  </a:lnTo>
                  <a:lnTo>
                    <a:pt x="251093" y="25755"/>
                  </a:lnTo>
                  <a:lnTo>
                    <a:pt x="251093" y="0"/>
                  </a:lnTo>
                  <a:close/>
                </a:path>
              </a:pathLst>
            </a:custGeom>
            <a:solidFill>
              <a:srgbClr val="FFFFF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22" name="object 22"/>
            <p:cNvSpPr/>
            <p:nvPr/>
          </p:nvSpPr>
          <p:spPr>
            <a:xfrm>
              <a:off x="4473013" y="3699100"/>
              <a:ext cx="251460" cy="26034"/>
            </a:xfrm>
            <a:custGeom>
              <a:avLst/>
              <a:gdLst/>
              <a:ahLst/>
              <a:cxnLst/>
              <a:rect l="l" t="t" r="r" b="b"/>
              <a:pathLst>
                <a:path w="251460" h="26035">
                  <a:moveTo>
                    <a:pt x="0" y="25755"/>
                  </a:moveTo>
                  <a:lnTo>
                    <a:pt x="251093" y="25755"/>
                  </a:lnTo>
                  <a:lnTo>
                    <a:pt x="251093" y="0"/>
                  </a:lnTo>
                  <a:lnTo>
                    <a:pt x="0" y="0"/>
                  </a:lnTo>
                  <a:lnTo>
                    <a:pt x="0" y="25755"/>
                  </a:lnTo>
                  <a:close/>
                </a:path>
              </a:pathLst>
            </a:custGeom>
            <a:ln w="15028">
              <a:solidFill>
                <a:srgbClr val="FFFFFF"/>
              </a:solidFill>
            </a:ln>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pic>
          <p:nvPicPr>
            <p:cNvPr id="23" name="object 23"/>
            <p:cNvPicPr/>
            <p:nvPr/>
          </p:nvPicPr>
          <p:blipFill>
            <a:blip r:embed="rId7" cstate="print"/>
            <a:stretch>
              <a:fillRect/>
            </a:stretch>
          </p:blipFill>
          <p:spPr>
            <a:xfrm>
              <a:off x="4191780" y="3811192"/>
              <a:ext cx="205649" cy="158383"/>
            </a:xfrm>
            <a:prstGeom prst="rect">
              <a:avLst/>
            </a:prstGeom>
          </p:spPr>
        </p:pic>
        <p:sp>
          <p:nvSpPr>
            <p:cNvPr id="24" name="object 24"/>
            <p:cNvSpPr/>
            <p:nvPr/>
          </p:nvSpPr>
          <p:spPr>
            <a:xfrm>
              <a:off x="4473013" y="3892267"/>
              <a:ext cx="251460" cy="26034"/>
            </a:xfrm>
            <a:custGeom>
              <a:avLst/>
              <a:gdLst/>
              <a:ahLst/>
              <a:cxnLst/>
              <a:rect l="l" t="t" r="r" b="b"/>
              <a:pathLst>
                <a:path w="251460" h="26035">
                  <a:moveTo>
                    <a:pt x="251093" y="0"/>
                  </a:moveTo>
                  <a:lnTo>
                    <a:pt x="0" y="0"/>
                  </a:lnTo>
                  <a:lnTo>
                    <a:pt x="0" y="25755"/>
                  </a:lnTo>
                  <a:lnTo>
                    <a:pt x="251093" y="25755"/>
                  </a:lnTo>
                  <a:lnTo>
                    <a:pt x="251093" y="0"/>
                  </a:lnTo>
                  <a:close/>
                </a:path>
              </a:pathLst>
            </a:custGeom>
            <a:solidFill>
              <a:srgbClr val="FFFFF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25" name="object 25"/>
            <p:cNvSpPr/>
            <p:nvPr/>
          </p:nvSpPr>
          <p:spPr>
            <a:xfrm>
              <a:off x="4473013" y="3892267"/>
              <a:ext cx="251460" cy="26034"/>
            </a:xfrm>
            <a:custGeom>
              <a:avLst/>
              <a:gdLst/>
              <a:ahLst/>
              <a:cxnLst/>
              <a:rect l="l" t="t" r="r" b="b"/>
              <a:pathLst>
                <a:path w="251460" h="26035">
                  <a:moveTo>
                    <a:pt x="0" y="25755"/>
                  </a:moveTo>
                  <a:lnTo>
                    <a:pt x="251093" y="25755"/>
                  </a:lnTo>
                  <a:lnTo>
                    <a:pt x="251093" y="0"/>
                  </a:lnTo>
                  <a:lnTo>
                    <a:pt x="0" y="0"/>
                  </a:lnTo>
                  <a:lnTo>
                    <a:pt x="0" y="25755"/>
                  </a:lnTo>
                  <a:close/>
                </a:path>
              </a:pathLst>
            </a:custGeom>
            <a:ln w="15028">
              <a:solidFill>
                <a:srgbClr val="FFFFFF"/>
              </a:solidFill>
            </a:ln>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pic>
          <p:nvPicPr>
            <p:cNvPr id="26" name="object 26"/>
            <p:cNvPicPr/>
            <p:nvPr/>
          </p:nvPicPr>
          <p:blipFill>
            <a:blip r:embed="rId6" cstate="print"/>
            <a:stretch>
              <a:fillRect/>
            </a:stretch>
          </p:blipFill>
          <p:spPr>
            <a:xfrm>
              <a:off x="4191780" y="4004360"/>
              <a:ext cx="205649" cy="158383"/>
            </a:xfrm>
            <a:prstGeom prst="rect">
              <a:avLst/>
            </a:prstGeom>
          </p:spPr>
        </p:pic>
        <p:sp>
          <p:nvSpPr>
            <p:cNvPr id="27" name="object 27"/>
            <p:cNvSpPr/>
            <p:nvPr/>
          </p:nvSpPr>
          <p:spPr>
            <a:xfrm>
              <a:off x="4473013" y="4085435"/>
              <a:ext cx="251460" cy="26034"/>
            </a:xfrm>
            <a:custGeom>
              <a:avLst/>
              <a:gdLst/>
              <a:ahLst/>
              <a:cxnLst/>
              <a:rect l="l" t="t" r="r" b="b"/>
              <a:pathLst>
                <a:path w="251460" h="26035">
                  <a:moveTo>
                    <a:pt x="251093" y="0"/>
                  </a:moveTo>
                  <a:lnTo>
                    <a:pt x="0" y="0"/>
                  </a:lnTo>
                  <a:lnTo>
                    <a:pt x="0" y="25755"/>
                  </a:lnTo>
                  <a:lnTo>
                    <a:pt x="251093" y="25755"/>
                  </a:lnTo>
                  <a:lnTo>
                    <a:pt x="251093" y="0"/>
                  </a:lnTo>
                  <a:close/>
                </a:path>
              </a:pathLst>
            </a:custGeom>
            <a:solidFill>
              <a:srgbClr val="FFFFF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28" name="object 28"/>
            <p:cNvSpPr/>
            <p:nvPr/>
          </p:nvSpPr>
          <p:spPr>
            <a:xfrm>
              <a:off x="4473013" y="4085435"/>
              <a:ext cx="251460" cy="26034"/>
            </a:xfrm>
            <a:custGeom>
              <a:avLst/>
              <a:gdLst/>
              <a:ahLst/>
              <a:cxnLst/>
              <a:rect l="l" t="t" r="r" b="b"/>
              <a:pathLst>
                <a:path w="251460" h="26035">
                  <a:moveTo>
                    <a:pt x="0" y="25755"/>
                  </a:moveTo>
                  <a:lnTo>
                    <a:pt x="251093" y="25755"/>
                  </a:lnTo>
                  <a:lnTo>
                    <a:pt x="251093" y="0"/>
                  </a:lnTo>
                  <a:lnTo>
                    <a:pt x="0" y="0"/>
                  </a:lnTo>
                  <a:lnTo>
                    <a:pt x="0" y="25755"/>
                  </a:lnTo>
                  <a:close/>
                </a:path>
              </a:pathLst>
            </a:custGeom>
            <a:ln w="15028">
              <a:solidFill>
                <a:srgbClr val="FFFFFF"/>
              </a:solidFill>
            </a:ln>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pic>
          <p:nvPicPr>
            <p:cNvPr id="29" name="object 29"/>
            <p:cNvPicPr/>
            <p:nvPr/>
          </p:nvPicPr>
          <p:blipFill>
            <a:blip r:embed="rId7" cstate="print"/>
            <a:stretch>
              <a:fillRect/>
            </a:stretch>
          </p:blipFill>
          <p:spPr>
            <a:xfrm>
              <a:off x="4191780" y="4197528"/>
              <a:ext cx="205649" cy="158383"/>
            </a:xfrm>
            <a:prstGeom prst="rect">
              <a:avLst/>
            </a:prstGeom>
          </p:spPr>
        </p:pic>
        <p:sp>
          <p:nvSpPr>
            <p:cNvPr id="30" name="object 30"/>
            <p:cNvSpPr/>
            <p:nvPr/>
          </p:nvSpPr>
          <p:spPr>
            <a:xfrm>
              <a:off x="4473013" y="4278603"/>
              <a:ext cx="251460" cy="26034"/>
            </a:xfrm>
            <a:custGeom>
              <a:avLst/>
              <a:gdLst/>
              <a:ahLst/>
              <a:cxnLst/>
              <a:rect l="l" t="t" r="r" b="b"/>
              <a:pathLst>
                <a:path w="251460" h="26035">
                  <a:moveTo>
                    <a:pt x="251093" y="0"/>
                  </a:moveTo>
                  <a:lnTo>
                    <a:pt x="0" y="0"/>
                  </a:lnTo>
                  <a:lnTo>
                    <a:pt x="0" y="25755"/>
                  </a:lnTo>
                  <a:lnTo>
                    <a:pt x="251093" y="25755"/>
                  </a:lnTo>
                  <a:lnTo>
                    <a:pt x="251093" y="0"/>
                  </a:lnTo>
                  <a:close/>
                </a:path>
              </a:pathLst>
            </a:custGeom>
            <a:solidFill>
              <a:srgbClr val="FFFFF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31" name="object 31"/>
            <p:cNvSpPr/>
            <p:nvPr/>
          </p:nvSpPr>
          <p:spPr>
            <a:xfrm>
              <a:off x="4473013" y="4278603"/>
              <a:ext cx="251460" cy="26034"/>
            </a:xfrm>
            <a:custGeom>
              <a:avLst/>
              <a:gdLst/>
              <a:ahLst/>
              <a:cxnLst/>
              <a:rect l="l" t="t" r="r" b="b"/>
              <a:pathLst>
                <a:path w="251460" h="26035">
                  <a:moveTo>
                    <a:pt x="0" y="25755"/>
                  </a:moveTo>
                  <a:lnTo>
                    <a:pt x="251093" y="25755"/>
                  </a:lnTo>
                  <a:lnTo>
                    <a:pt x="251093" y="0"/>
                  </a:lnTo>
                  <a:lnTo>
                    <a:pt x="0" y="0"/>
                  </a:lnTo>
                  <a:lnTo>
                    <a:pt x="0" y="25755"/>
                  </a:lnTo>
                  <a:close/>
                </a:path>
              </a:pathLst>
            </a:custGeom>
            <a:ln w="15028">
              <a:solidFill>
                <a:srgbClr val="FFFFFF"/>
              </a:solidFill>
            </a:ln>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32" name="object 32"/>
            <p:cNvSpPr/>
            <p:nvPr/>
          </p:nvSpPr>
          <p:spPr>
            <a:xfrm>
              <a:off x="4063327" y="3480739"/>
              <a:ext cx="793115" cy="1029335"/>
            </a:xfrm>
            <a:custGeom>
              <a:avLst/>
              <a:gdLst/>
              <a:ahLst/>
              <a:cxnLst/>
              <a:rect l="l" t="t" r="r" b="b"/>
              <a:pathLst>
                <a:path w="793114" h="1029335">
                  <a:moveTo>
                    <a:pt x="792924" y="25196"/>
                  </a:moveTo>
                  <a:lnTo>
                    <a:pt x="766495" y="25196"/>
                  </a:lnTo>
                  <a:lnTo>
                    <a:pt x="766495" y="1003909"/>
                  </a:lnTo>
                  <a:lnTo>
                    <a:pt x="792924" y="1003909"/>
                  </a:lnTo>
                  <a:lnTo>
                    <a:pt x="792924" y="25196"/>
                  </a:lnTo>
                  <a:close/>
                </a:path>
                <a:path w="793114" h="1029335">
                  <a:moveTo>
                    <a:pt x="792924" y="0"/>
                  </a:moveTo>
                  <a:lnTo>
                    <a:pt x="0" y="0"/>
                  </a:lnTo>
                  <a:lnTo>
                    <a:pt x="0" y="25069"/>
                  </a:lnTo>
                  <a:lnTo>
                    <a:pt x="0" y="1004112"/>
                  </a:lnTo>
                  <a:lnTo>
                    <a:pt x="0" y="1029182"/>
                  </a:lnTo>
                  <a:lnTo>
                    <a:pt x="792924" y="1029182"/>
                  </a:lnTo>
                  <a:lnTo>
                    <a:pt x="792924" y="1004112"/>
                  </a:lnTo>
                  <a:lnTo>
                    <a:pt x="26428" y="1004112"/>
                  </a:lnTo>
                  <a:lnTo>
                    <a:pt x="26428" y="25069"/>
                  </a:lnTo>
                  <a:lnTo>
                    <a:pt x="792924" y="25069"/>
                  </a:lnTo>
                  <a:lnTo>
                    <a:pt x="792924" y="0"/>
                  </a:lnTo>
                  <a:close/>
                </a:path>
              </a:pathLst>
            </a:custGeom>
            <a:solidFill>
              <a:srgbClr val="FFFFF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33" name="object 33"/>
            <p:cNvSpPr/>
            <p:nvPr/>
          </p:nvSpPr>
          <p:spPr>
            <a:xfrm>
              <a:off x="4063334" y="3480176"/>
              <a:ext cx="793115" cy="1030605"/>
            </a:xfrm>
            <a:custGeom>
              <a:avLst/>
              <a:gdLst/>
              <a:ahLst/>
              <a:cxnLst/>
              <a:rect l="l" t="t" r="r" b="b"/>
              <a:pathLst>
                <a:path w="793114" h="1030604">
                  <a:moveTo>
                    <a:pt x="0" y="1030227"/>
                  </a:moveTo>
                  <a:lnTo>
                    <a:pt x="792926" y="1030227"/>
                  </a:lnTo>
                  <a:lnTo>
                    <a:pt x="792926" y="0"/>
                  </a:lnTo>
                  <a:lnTo>
                    <a:pt x="0" y="0"/>
                  </a:lnTo>
                  <a:lnTo>
                    <a:pt x="0" y="1030227"/>
                  </a:lnTo>
                  <a:close/>
                </a:path>
                <a:path w="793114" h="1030604">
                  <a:moveTo>
                    <a:pt x="26430" y="25755"/>
                  </a:moveTo>
                  <a:lnTo>
                    <a:pt x="766495" y="25755"/>
                  </a:lnTo>
                  <a:lnTo>
                    <a:pt x="766496" y="1004472"/>
                  </a:lnTo>
                  <a:lnTo>
                    <a:pt x="26431" y="1004472"/>
                  </a:lnTo>
                  <a:lnTo>
                    <a:pt x="26430" y="25755"/>
                  </a:lnTo>
                  <a:close/>
                </a:path>
              </a:pathLst>
            </a:custGeom>
            <a:ln w="15221">
              <a:solidFill>
                <a:srgbClr val="FFFFFF"/>
              </a:solidFill>
            </a:ln>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grpSp>
      <p:grpSp>
        <p:nvGrpSpPr>
          <p:cNvPr id="34" name="object 34"/>
          <p:cNvGrpSpPr/>
          <p:nvPr/>
        </p:nvGrpSpPr>
        <p:grpSpPr>
          <a:xfrm>
            <a:off x="7821636" y="4387946"/>
            <a:ext cx="1805196" cy="1797119"/>
            <a:chOff x="5783579" y="3282696"/>
            <a:chExt cx="1460500" cy="1420495"/>
          </a:xfrm>
        </p:grpSpPr>
        <p:sp>
          <p:nvSpPr>
            <p:cNvPr id="35" name="object 35"/>
            <p:cNvSpPr/>
            <p:nvPr/>
          </p:nvSpPr>
          <p:spPr>
            <a:xfrm>
              <a:off x="5783579" y="3282696"/>
              <a:ext cx="1460500" cy="1420495"/>
            </a:xfrm>
            <a:custGeom>
              <a:avLst/>
              <a:gdLst/>
              <a:ahLst/>
              <a:cxnLst/>
              <a:rect l="l" t="t" r="r" b="b"/>
              <a:pathLst>
                <a:path w="1460500" h="1420495">
                  <a:moveTo>
                    <a:pt x="1223264" y="0"/>
                  </a:moveTo>
                  <a:lnTo>
                    <a:pt x="236728" y="0"/>
                  </a:lnTo>
                  <a:lnTo>
                    <a:pt x="189035" y="4811"/>
                  </a:lnTo>
                  <a:lnTo>
                    <a:pt x="144607" y="18611"/>
                  </a:lnTo>
                  <a:lnTo>
                    <a:pt x="104396" y="40444"/>
                  </a:lnTo>
                  <a:lnTo>
                    <a:pt x="69357" y="69357"/>
                  </a:lnTo>
                  <a:lnTo>
                    <a:pt x="40444" y="104396"/>
                  </a:lnTo>
                  <a:lnTo>
                    <a:pt x="18611" y="144607"/>
                  </a:lnTo>
                  <a:lnTo>
                    <a:pt x="4811" y="189035"/>
                  </a:lnTo>
                  <a:lnTo>
                    <a:pt x="0" y="236727"/>
                  </a:lnTo>
                  <a:lnTo>
                    <a:pt x="0" y="1183639"/>
                  </a:lnTo>
                  <a:lnTo>
                    <a:pt x="4811" y="1231346"/>
                  </a:lnTo>
                  <a:lnTo>
                    <a:pt x="18611" y="1275782"/>
                  </a:lnTo>
                  <a:lnTo>
                    <a:pt x="40444" y="1315993"/>
                  </a:lnTo>
                  <a:lnTo>
                    <a:pt x="69357" y="1351029"/>
                  </a:lnTo>
                  <a:lnTo>
                    <a:pt x="104396" y="1379936"/>
                  </a:lnTo>
                  <a:lnTo>
                    <a:pt x="144607" y="1401763"/>
                  </a:lnTo>
                  <a:lnTo>
                    <a:pt x="189035" y="1415558"/>
                  </a:lnTo>
                  <a:lnTo>
                    <a:pt x="236728" y="1420367"/>
                  </a:lnTo>
                  <a:lnTo>
                    <a:pt x="1223264" y="1420367"/>
                  </a:lnTo>
                  <a:lnTo>
                    <a:pt x="1270956" y="1415558"/>
                  </a:lnTo>
                  <a:lnTo>
                    <a:pt x="1315384" y="1401763"/>
                  </a:lnTo>
                  <a:lnTo>
                    <a:pt x="1355595" y="1379936"/>
                  </a:lnTo>
                  <a:lnTo>
                    <a:pt x="1390634" y="1351029"/>
                  </a:lnTo>
                  <a:lnTo>
                    <a:pt x="1419547" y="1315993"/>
                  </a:lnTo>
                  <a:lnTo>
                    <a:pt x="1441380" y="1275782"/>
                  </a:lnTo>
                  <a:lnTo>
                    <a:pt x="1455180" y="1231346"/>
                  </a:lnTo>
                  <a:lnTo>
                    <a:pt x="1459992" y="1183639"/>
                  </a:lnTo>
                  <a:lnTo>
                    <a:pt x="1459992" y="236727"/>
                  </a:lnTo>
                  <a:lnTo>
                    <a:pt x="1455180" y="189035"/>
                  </a:lnTo>
                  <a:lnTo>
                    <a:pt x="1441380" y="144607"/>
                  </a:lnTo>
                  <a:lnTo>
                    <a:pt x="1419547" y="104396"/>
                  </a:lnTo>
                  <a:lnTo>
                    <a:pt x="1390634" y="69357"/>
                  </a:lnTo>
                  <a:lnTo>
                    <a:pt x="1355595" y="40444"/>
                  </a:lnTo>
                  <a:lnTo>
                    <a:pt x="1315384" y="18611"/>
                  </a:lnTo>
                  <a:lnTo>
                    <a:pt x="1270956" y="4811"/>
                  </a:lnTo>
                  <a:lnTo>
                    <a:pt x="1223264" y="0"/>
                  </a:lnTo>
                  <a:close/>
                </a:path>
              </a:pathLst>
            </a:custGeom>
            <a:solidFill>
              <a:srgbClr val="001F5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36" name="object 36"/>
            <p:cNvSpPr/>
            <p:nvPr/>
          </p:nvSpPr>
          <p:spPr>
            <a:xfrm>
              <a:off x="6185141" y="3474720"/>
              <a:ext cx="621665" cy="1057275"/>
            </a:xfrm>
            <a:custGeom>
              <a:avLst/>
              <a:gdLst/>
              <a:ahLst/>
              <a:cxnLst/>
              <a:rect l="l" t="t" r="r" b="b"/>
              <a:pathLst>
                <a:path w="621665" h="1057275">
                  <a:moveTo>
                    <a:pt x="392404" y="42125"/>
                  </a:moveTo>
                  <a:lnTo>
                    <a:pt x="392188" y="39979"/>
                  </a:lnTo>
                  <a:lnTo>
                    <a:pt x="390652" y="38684"/>
                  </a:lnTo>
                  <a:lnTo>
                    <a:pt x="390017" y="38252"/>
                  </a:lnTo>
                  <a:lnTo>
                    <a:pt x="389204" y="37934"/>
                  </a:lnTo>
                  <a:lnTo>
                    <a:pt x="387756" y="37934"/>
                  </a:lnTo>
                  <a:lnTo>
                    <a:pt x="375793" y="40182"/>
                  </a:lnTo>
                  <a:lnTo>
                    <a:pt x="374307" y="40398"/>
                  </a:lnTo>
                  <a:lnTo>
                    <a:pt x="372821" y="39763"/>
                  </a:lnTo>
                  <a:lnTo>
                    <a:pt x="365175" y="26657"/>
                  </a:lnTo>
                  <a:lnTo>
                    <a:pt x="363880" y="26009"/>
                  </a:lnTo>
                  <a:lnTo>
                    <a:pt x="360692" y="26009"/>
                  </a:lnTo>
                  <a:lnTo>
                    <a:pt x="359156" y="27190"/>
                  </a:lnTo>
                  <a:lnTo>
                    <a:pt x="357251" y="41046"/>
                  </a:lnTo>
                  <a:lnTo>
                    <a:pt x="357124" y="42557"/>
                  </a:lnTo>
                  <a:lnTo>
                    <a:pt x="355968" y="43738"/>
                  </a:lnTo>
                  <a:lnTo>
                    <a:pt x="354457" y="43954"/>
                  </a:lnTo>
                  <a:lnTo>
                    <a:pt x="342493" y="46202"/>
                  </a:lnTo>
                  <a:lnTo>
                    <a:pt x="340982" y="46418"/>
                  </a:lnTo>
                  <a:lnTo>
                    <a:pt x="339826" y="47599"/>
                  </a:lnTo>
                  <a:lnTo>
                    <a:pt x="339534" y="50546"/>
                  </a:lnTo>
                  <a:lnTo>
                    <a:pt x="340245" y="51955"/>
                  </a:lnTo>
                  <a:lnTo>
                    <a:pt x="346379" y="55473"/>
                  </a:lnTo>
                  <a:lnTo>
                    <a:pt x="353110" y="59512"/>
                  </a:lnTo>
                  <a:lnTo>
                    <a:pt x="353593" y="60007"/>
                  </a:lnTo>
                  <a:lnTo>
                    <a:pt x="354291" y="61175"/>
                  </a:lnTo>
                  <a:lnTo>
                    <a:pt x="354418" y="61836"/>
                  </a:lnTo>
                  <a:lnTo>
                    <a:pt x="352806" y="76644"/>
                  </a:lnTo>
                  <a:lnTo>
                    <a:pt x="353644" y="78092"/>
                  </a:lnTo>
                  <a:lnTo>
                    <a:pt x="356476" y="79311"/>
                  </a:lnTo>
                  <a:lnTo>
                    <a:pt x="358127" y="78994"/>
                  </a:lnTo>
                  <a:lnTo>
                    <a:pt x="369303" y="67818"/>
                  </a:lnTo>
                  <a:lnTo>
                    <a:pt x="370941" y="67525"/>
                  </a:lnTo>
                  <a:lnTo>
                    <a:pt x="385660" y="73888"/>
                  </a:lnTo>
                  <a:lnTo>
                    <a:pt x="387299" y="73596"/>
                  </a:lnTo>
                  <a:lnTo>
                    <a:pt x="389445" y="71437"/>
                  </a:lnTo>
                  <a:lnTo>
                    <a:pt x="389661" y="69811"/>
                  </a:lnTo>
                  <a:lnTo>
                    <a:pt x="382155" y="55981"/>
                  </a:lnTo>
                  <a:lnTo>
                    <a:pt x="382295" y="54483"/>
                  </a:lnTo>
                  <a:lnTo>
                    <a:pt x="392404" y="42125"/>
                  </a:lnTo>
                  <a:close/>
                </a:path>
                <a:path w="621665" h="1057275">
                  <a:moveTo>
                    <a:pt x="525894" y="800671"/>
                  </a:moveTo>
                  <a:lnTo>
                    <a:pt x="514045" y="764400"/>
                  </a:lnTo>
                  <a:lnTo>
                    <a:pt x="500049" y="748271"/>
                  </a:lnTo>
                  <a:lnTo>
                    <a:pt x="500049" y="791959"/>
                  </a:lnTo>
                  <a:lnTo>
                    <a:pt x="493445" y="882967"/>
                  </a:lnTo>
                  <a:lnTo>
                    <a:pt x="484289" y="1009637"/>
                  </a:lnTo>
                  <a:lnTo>
                    <a:pt x="459968" y="1030922"/>
                  </a:lnTo>
                  <a:lnTo>
                    <a:pt x="458216" y="1030846"/>
                  </a:lnTo>
                  <a:lnTo>
                    <a:pt x="448868" y="1028319"/>
                  </a:lnTo>
                  <a:lnTo>
                    <a:pt x="441477" y="1022692"/>
                  </a:lnTo>
                  <a:lnTo>
                    <a:pt x="436791" y="1014768"/>
                  </a:lnTo>
                  <a:lnTo>
                    <a:pt x="435508" y="1005382"/>
                  </a:lnTo>
                  <a:lnTo>
                    <a:pt x="449897" y="806424"/>
                  </a:lnTo>
                  <a:lnTo>
                    <a:pt x="448779" y="803109"/>
                  </a:lnTo>
                  <a:lnTo>
                    <a:pt x="381787" y="725855"/>
                  </a:lnTo>
                  <a:lnTo>
                    <a:pt x="349542" y="688670"/>
                  </a:lnTo>
                  <a:lnTo>
                    <a:pt x="341210" y="687997"/>
                  </a:lnTo>
                  <a:lnTo>
                    <a:pt x="334264" y="693724"/>
                  </a:lnTo>
                  <a:lnTo>
                    <a:pt x="333121" y="695134"/>
                  </a:lnTo>
                  <a:lnTo>
                    <a:pt x="253428" y="852449"/>
                  </a:lnTo>
                  <a:lnTo>
                    <a:pt x="244983" y="857427"/>
                  </a:lnTo>
                  <a:lnTo>
                    <a:pt x="49263" y="845312"/>
                  </a:lnTo>
                  <a:lnTo>
                    <a:pt x="26555" y="819797"/>
                  </a:lnTo>
                  <a:lnTo>
                    <a:pt x="29108" y="810729"/>
                  </a:lnTo>
                  <a:lnTo>
                    <a:pt x="34798" y="803554"/>
                  </a:lnTo>
                  <a:lnTo>
                    <a:pt x="42824" y="798944"/>
                  </a:lnTo>
                  <a:lnTo>
                    <a:pt x="52374" y="797623"/>
                  </a:lnTo>
                  <a:lnTo>
                    <a:pt x="217627" y="808202"/>
                  </a:lnTo>
                  <a:lnTo>
                    <a:pt x="222656" y="805370"/>
                  </a:lnTo>
                  <a:lnTo>
                    <a:pt x="226555" y="797623"/>
                  </a:lnTo>
                  <a:lnTo>
                    <a:pt x="234696" y="781545"/>
                  </a:lnTo>
                  <a:lnTo>
                    <a:pt x="262978" y="725678"/>
                  </a:lnTo>
                  <a:lnTo>
                    <a:pt x="263448" y="723722"/>
                  </a:lnTo>
                  <a:lnTo>
                    <a:pt x="263448" y="517779"/>
                  </a:lnTo>
                  <a:lnTo>
                    <a:pt x="263448" y="484860"/>
                  </a:lnTo>
                  <a:lnTo>
                    <a:pt x="257530" y="479069"/>
                  </a:lnTo>
                  <a:lnTo>
                    <a:pt x="247561" y="479069"/>
                  </a:lnTo>
                  <a:lnTo>
                    <a:pt x="202806" y="512749"/>
                  </a:lnTo>
                  <a:lnTo>
                    <a:pt x="167246" y="550430"/>
                  </a:lnTo>
                  <a:lnTo>
                    <a:pt x="135813" y="594677"/>
                  </a:lnTo>
                  <a:lnTo>
                    <a:pt x="108292" y="645795"/>
                  </a:lnTo>
                  <a:lnTo>
                    <a:pt x="102565" y="653465"/>
                  </a:lnTo>
                  <a:lnTo>
                    <a:pt x="94551" y="658241"/>
                  </a:lnTo>
                  <a:lnTo>
                    <a:pt x="85280" y="659726"/>
                  </a:lnTo>
                  <a:lnTo>
                    <a:pt x="75806" y="657555"/>
                  </a:lnTo>
                  <a:lnTo>
                    <a:pt x="61912" y="633222"/>
                  </a:lnTo>
                  <a:lnTo>
                    <a:pt x="64376" y="624535"/>
                  </a:lnTo>
                  <a:lnTo>
                    <a:pt x="89496" y="577049"/>
                  </a:lnTo>
                  <a:lnTo>
                    <a:pt x="117614" y="534746"/>
                  </a:lnTo>
                  <a:lnTo>
                    <a:pt x="148932" y="497459"/>
                  </a:lnTo>
                  <a:lnTo>
                    <a:pt x="183642" y="464972"/>
                  </a:lnTo>
                  <a:lnTo>
                    <a:pt x="221945" y="437121"/>
                  </a:lnTo>
                  <a:lnTo>
                    <a:pt x="264045" y="413715"/>
                  </a:lnTo>
                  <a:lnTo>
                    <a:pt x="310146" y="394576"/>
                  </a:lnTo>
                  <a:lnTo>
                    <a:pt x="350672" y="387045"/>
                  </a:lnTo>
                  <a:lnTo>
                    <a:pt x="371246" y="387045"/>
                  </a:lnTo>
                  <a:lnTo>
                    <a:pt x="375208" y="385089"/>
                  </a:lnTo>
                  <a:lnTo>
                    <a:pt x="405726" y="337235"/>
                  </a:lnTo>
                  <a:lnTo>
                    <a:pt x="427075" y="289725"/>
                  </a:lnTo>
                  <a:lnTo>
                    <a:pt x="441515" y="239915"/>
                  </a:lnTo>
                  <a:lnTo>
                    <a:pt x="448843" y="188531"/>
                  </a:lnTo>
                  <a:lnTo>
                    <a:pt x="448843" y="136296"/>
                  </a:lnTo>
                  <a:lnTo>
                    <a:pt x="450151" y="126885"/>
                  </a:lnTo>
                  <a:lnTo>
                    <a:pt x="454901" y="118986"/>
                  </a:lnTo>
                  <a:lnTo>
                    <a:pt x="462343" y="113398"/>
                  </a:lnTo>
                  <a:lnTo>
                    <a:pt x="471728" y="110921"/>
                  </a:lnTo>
                  <a:lnTo>
                    <a:pt x="481368" y="112217"/>
                  </a:lnTo>
                  <a:lnTo>
                    <a:pt x="498157" y="183083"/>
                  </a:lnTo>
                  <a:lnTo>
                    <a:pt x="492747" y="231990"/>
                  </a:lnTo>
                  <a:lnTo>
                    <a:pt x="481672" y="279831"/>
                  </a:lnTo>
                  <a:lnTo>
                    <a:pt x="465061" y="326123"/>
                  </a:lnTo>
                  <a:lnTo>
                    <a:pt x="443039" y="370395"/>
                  </a:lnTo>
                  <a:lnTo>
                    <a:pt x="415772" y="412165"/>
                  </a:lnTo>
                  <a:lnTo>
                    <a:pt x="414134" y="414375"/>
                  </a:lnTo>
                  <a:lnTo>
                    <a:pt x="413245" y="417042"/>
                  </a:lnTo>
                  <a:lnTo>
                    <a:pt x="413232" y="686460"/>
                  </a:lnTo>
                  <a:lnTo>
                    <a:pt x="414350" y="689406"/>
                  </a:lnTo>
                  <a:lnTo>
                    <a:pt x="493864" y="781075"/>
                  </a:lnTo>
                  <a:lnTo>
                    <a:pt x="498005" y="785812"/>
                  </a:lnTo>
                  <a:lnTo>
                    <a:pt x="500049" y="791959"/>
                  </a:lnTo>
                  <a:lnTo>
                    <a:pt x="500049" y="748271"/>
                  </a:lnTo>
                  <a:lnTo>
                    <a:pt x="439661" y="678675"/>
                  </a:lnTo>
                  <a:lnTo>
                    <a:pt x="439661" y="423913"/>
                  </a:lnTo>
                  <a:lnTo>
                    <a:pt x="467817" y="379984"/>
                  </a:lnTo>
                  <a:lnTo>
                    <a:pt x="490524" y="333527"/>
                  </a:lnTo>
                  <a:lnTo>
                    <a:pt x="507644" y="285000"/>
                  </a:lnTo>
                  <a:lnTo>
                    <a:pt x="519049" y="234911"/>
                  </a:lnTo>
                  <a:lnTo>
                    <a:pt x="524586" y="183718"/>
                  </a:lnTo>
                  <a:lnTo>
                    <a:pt x="524116" y="131927"/>
                  </a:lnTo>
                  <a:lnTo>
                    <a:pt x="507225" y="97650"/>
                  </a:lnTo>
                  <a:lnTo>
                    <a:pt x="470446" y="85077"/>
                  </a:lnTo>
                  <a:lnTo>
                    <a:pt x="450875" y="90055"/>
                  </a:lnTo>
                  <a:lnTo>
                    <a:pt x="435317" y="101574"/>
                  </a:lnTo>
                  <a:lnTo>
                    <a:pt x="425323" y="117932"/>
                  </a:lnTo>
                  <a:lnTo>
                    <a:pt x="422605" y="136296"/>
                  </a:lnTo>
                  <a:lnTo>
                    <a:pt x="422567" y="185305"/>
                  </a:lnTo>
                  <a:lnTo>
                    <a:pt x="416191" y="231990"/>
                  </a:lnTo>
                  <a:lnTo>
                    <a:pt x="403567" y="277190"/>
                  </a:lnTo>
                  <a:lnTo>
                    <a:pt x="384822" y="320509"/>
                  </a:lnTo>
                  <a:lnTo>
                    <a:pt x="360133" y="361251"/>
                  </a:lnTo>
                  <a:lnTo>
                    <a:pt x="350240" y="361251"/>
                  </a:lnTo>
                  <a:lnTo>
                    <a:pt x="340347" y="361861"/>
                  </a:lnTo>
                  <a:lnTo>
                    <a:pt x="301117" y="370332"/>
                  </a:lnTo>
                  <a:lnTo>
                    <a:pt x="252336" y="390563"/>
                  </a:lnTo>
                  <a:lnTo>
                    <a:pt x="207772" y="415251"/>
                  </a:lnTo>
                  <a:lnTo>
                    <a:pt x="167246" y="444563"/>
                  </a:lnTo>
                  <a:lnTo>
                    <a:pt x="130517" y="478726"/>
                  </a:lnTo>
                  <a:lnTo>
                    <a:pt x="97409" y="517906"/>
                  </a:lnTo>
                  <a:lnTo>
                    <a:pt x="67678" y="562317"/>
                  </a:lnTo>
                  <a:lnTo>
                    <a:pt x="41135" y="612140"/>
                  </a:lnTo>
                  <a:lnTo>
                    <a:pt x="36156" y="630999"/>
                  </a:lnTo>
                  <a:lnTo>
                    <a:pt x="38354" y="649757"/>
                  </a:lnTo>
                  <a:lnTo>
                    <a:pt x="47142" y="666584"/>
                  </a:lnTo>
                  <a:lnTo>
                    <a:pt x="61976" y="679627"/>
                  </a:lnTo>
                  <a:lnTo>
                    <a:pt x="74612" y="684263"/>
                  </a:lnTo>
                  <a:lnTo>
                    <a:pt x="87833" y="685507"/>
                  </a:lnTo>
                  <a:lnTo>
                    <a:pt x="100939" y="683374"/>
                  </a:lnTo>
                  <a:lnTo>
                    <a:pt x="130492" y="659726"/>
                  </a:lnTo>
                  <a:lnTo>
                    <a:pt x="133083" y="654888"/>
                  </a:lnTo>
                  <a:lnTo>
                    <a:pt x="152882" y="616407"/>
                  </a:lnTo>
                  <a:lnTo>
                    <a:pt x="176974" y="580504"/>
                  </a:lnTo>
                  <a:lnTo>
                    <a:pt x="205105" y="547509"/>
                  </a:lnTo>
                  <a:lnTo>
                    <a:pt x="237020" y="517779"/>
                  </a:lnTo>
                  <a:lnTo>
                    <a:pt x="237020" y="718731"/>
                  </a:lnTo>
                  <a:lnTo>
                    <a:pt x="205219" y="781545"/>
                  </a:lnTo>
                  <a:lnTo>
                    <a:pt x="53987" y="771880"/>
                  </a:lnTo>
                  <a:lnTo>
                    <a:pt x="33959" y="774573"/>
                  </a:lnTo>
                  <a:lnTo>
                    <a:pt x="17132" y="784212"/>
                  </a:lnTo>
                  <a:lnTo>
                    <a:pt x="5232" y="799312"/>
                  </a:lnTo>
                  <a:lnTo>
                    <a:pt x="0" y="818362"/>
                  </a:lnTo>
                  <a:lnTo>
                    <a:pt x="2730" y="837857"/>
                  </a:lnTo>
                  <a:lnTo>
                    <a:pt x="47434" y="871029"/>
                  </a:lnTo>
                  <a:lnTo>
                    <a:pt x="232473" y="882865"/>
                  </a:lnTo>
                  <a:lnTo>
                    <a:pt x="235648" y="882967"/>
                  </a:lnTo>
                  <a:lnTo>
                    <a:pt x="235851" y="882967"/>
                  </a:lnTo>
                  <a:lnTo>
                    <a:pt x="273481" y="866800"/>
                  </a:lnTo>
                  <a:lnTo>
                    <a:pt x="347027" y="725919"/>
                  </a:lnTo>
                  <a:lnTo>
                    <a:pt x="347230" y="725919"/>
                  </a:lnTo>
                  <a:lnTo>
                    <a:pt x="422897" y="813193"/>
                  </a:lnTo>
                  <a:lnTo>
                    <a:pt x="409130" y="1003592"/>
                  </a:lnTo>
                  <a:lnTo>
                    <a:pt x="411759" y="1023086"/>
                  </a:lnTo>
                  <a:lnTo>
                    <a:pt x="456184" y="1056563"/>
                  </a:lnTo>
                  <a:lnTo>
                    <a:pt x="458711" y="1056703"/>
                  </a:lnTo>
                  <a:lnTo>
                    <a:pt x="459981" y="1056703"/>
                  </a:lnTo>
                  <a:lnTo>
                    <a:pt x="504012" y="1030922"/>
                  </a:lnTo>
                  <a:lnTo>
                    <a:pt x="510717" y="1010526"/>
                  </a:lnTo>
                  <a:lnTo>
                    <a:pt x="525894" y="800671"/>
                  </a:lnTo>
                  <a:close/>
                </a:path>
                <a:path w="621665" h="1057275">
                  <a:moveTo>
                    <a:pt x="621487" y="28257"/>
                  </a:moveTo>
                  <a:lnTo>
                    <a:pt x="620814" y="26860"/>
                  </a:lnTo>
                  <a:lnTo>
                    <a:pt x="619556" y="26111"/>
                  </a:lnTo>
                  <a:lnTo>
                    <a:pt x="607695" y="19456"/>
                  </a:lnTo>
                  <a:lnTo>
                    <a:pt x="607047" y="17945"/>
                  </a:lnTo>
                  <a:lnTo>
                    <a:pt x="610285" y="3009"/>
                  </a:lnTo>
                  <a:lnTo>
                    <a:pt x="609612" y="1511"/>
                  </a:lnTo>
                  <a:lnTo>
                    <a:pt x="608266" y="647"/>
                  </a:lnTo>
                  <a:lnTo>
                    <a:pt x="606894" y="0"/>
                  </a:lnTo>
                  <a:lnTo>
                    <a:pt x="605243" y="114"/>
                  </a:lnTo>
                  <a:lnTo>
                    <a:pt x="603973" y="977"/>
                  </a:lnTo>
                  <a:lnTo>
                    <a:pt x="593407" y="9994"/>
                  </a:lnTo>
                  <a:lnTo>
                    <a:pt x="591705" y="10210"/>
                  </a:lnTo>
                  <a:lnTo>
                    <a:pt x="578535" y="2692"/>
                  </a:lnTo>
                  <a:lnTo>
                    <a:pt x="576834" y="2908"/>
                  </a:lnTo>
                  <a:lnTo>
                    <a:pt x="574636" y="4838"/>
                  </a:lnTo>
                  <a:lnTo>
                    <a:pt x="574230" y="6350"/>
                  </a:lnTo>
                  <a:lnTo>
                    <a:pt x="578713" y="20205"/>
                  </a:lnTo>
                  <a:lnTo>
                    <a:pt x="578713" y="20955"/>
                  </a:lnTo>
                  <a:lnTo>
                    <a:pt x="578408" y="22250"/>
                  </a:lnTo>
                  <a:lnTo>
                    <a:pt x="578065" y="22783"/>
                  </a:lnTo>
                  <a:lnTo>
                    <a:pt x="566762" y="32994"/>
                  </a:lnTo>
                  <a:lnTo>
                    <a:pt x="566394" y="34607"/>
                  </a:lnTo>
                  <a:lnTo>
                    <a:pt x="567677" y="37185"/>
                  </a:lnTo>
                  <a:lnTo>
                    <a:pt x="568972" y="38036"/>
                  </a:lnTo>
                  <a:lnTo>
                    <a:pt x="570407" y="38036"/>
                  </a:lnTo>
                  <a:lnTo>
                    <a:pt x="570712" y="37934"/>
                  </a:lnTo>
                  <a:lnTo>
                    <a:pt x="584009" y="36855"/>
                  </a:lnTo>
                  <a:lnTo>
                    <a:pt x="585431" y="36855"/>
                  </a:lnTo>
                  <a:lnTo>
                    <a:pt x="586727" y="37604"/>
                  </a:lnTo>
                  <a:lnTo>
                    <a:pt x="593331" y="51638"/>
                  </a:lnTo>
                  <a:lnTo>
                    <a:pt x="594626" y="52451"/>
                  </a:lnTo>
                  <a:lnTo>
                    <a:pt x="596353" y="52438"/>
                  </a:lnTo>
                  <a:lnTo>
                    <a:pt x="597890" y="52298"/>
                  </a:lnTo>
                  <a:lnTo>
                    <a:pt x="599173" y="51219"/>
                  </a:lnTo>
                  <a:lnTo>
                    <a:pt x="602945" y="36004"/>
                  </a:lnTo>
                  <a:lnTo>
                    <a:pt x="604075" y="35026"/>
                  </a:lnTo>
                  <a:lnTo>
                    <a:pt x="619645" y="32232"/>
                  </a:lnTo>
                  <a:lnTo>
                    <a:pt x="620852" y="31165"/>
                  </a:lnTo>
                  <a:lnTo>
                    <a:pt x="621271" y="29768"/>
                  </a:lnTo>
                  <a:lnTo>
                    <a:pt x="621487" y="28257"/>
                  </a:lnTo>
                  <a:close/>
                </a:path>
              </a:pathLst>
            </a:custGeom>
            <a:solidFill>
              <a:srgbClr val="FFFFF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pic>
          <p:nvPicPr>
            <p:cNvPr id="37" name="object 37"/>
            <p:cNvPicPr/>
            <p:nvPr/>
          </p:nvPicPr>
          <p:blipFill>
            <a:blip r:embed="rId8" cstate="print"/>
            <a:stretch>
              <a:fillRect/>
            </a:stretch>
          </p:blipFill>
          <p:spPr>
            <a:xfrm>
              <a:off x="6393867" y="3664911"/>
              <a:ext cx="158526" cy="154715"/>
            </a:xfrm>
            <a:prstGeom prst="rect">
              <a:avLst/>
            </a:prstGeom>
          </p:spPr>
        </p:pic>
        <p:pic>
          <p:nvPicPr>
            <p:cNvPr id="38" name="object 38"/>
            <p:cNvPicPr/>
            <p:nvPr/>
          </p:nvPicPr>
          <p:blipFill>
            <a:blip r:embed="rId9" cstate="print"/>
            <a:stretch>
              <a:fillRect/>
            </a:stretch>
          </p:blipFill>
          <p:spPr>
            <a:xfrm>
              <a:off x="6602950" y="3394568"/>
              <a:ext cx="123718" cy="117970"/>
            </a:xfrm>
            <a:prstGeom prst="rect">
              <a:avLst/>
            </a:prstGeom>
          </p:spPr>
        </p:pic>
      </p:grpSp>
      <p:sp>
        <p:nvSpPr>
          <p:cNvPr id="39" name="object 39"/>
          <p:cNvSpPr txBox="1">
            <a:spLocks noGrp="1"/>
          </p:cNvSpPr>
          <p:nvPr>
            <p:ph type="title"/>
          </p:nvPr>
        </p:nvSpPr>
        <p:spPr>
          <a:xfrm>
            <a:off x="154792" y="1519774"/>
            <a:ext cx="11626530" cy="385576"/>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400">
                <a:solidFill>
                  <a:schemeClr val="tx1"/>
                </a:solidFill>
                <a:latin typeface="Source Sans Pro Regular"/>
              </a:defRPr>
            </a:pPr>
            <a:r>
              <a:t>Critères potentiels à prendre en compte pour le déploiement ou la démobilisation des membres d’une EIR </a:t>
            </a:r>
            <a:endParaRPr sz="2400" b="0">
              <a:solidFill>
                <a:schemeClr val="tx1"/>
              </a:solidFill>
              <a:latin typeface="Source Sans Pro Regular"/>
            </a:endParaRPr>
          </a:p>
        </p:txBody>
      </p:sp>
      <p:grpSp>
        <p:nvGrpSpPr>
          <p:cNvPr id="40" name="object 40"/>
          <p:cNvGrpSpPr/>
          <p:nvPr/>
        </p:nvGrpSpPr>
        <p:grpSpPr>
          <a:xfrm>
            <a:off x="9320169" y="2132365"/>
            <a:ext cx="1892309" cy="1816027"/>
            <a:chOff x="6928357" y="1181353"/>
            <a:chExt cx="1483995" cy="1445895"/>
          </a:xfrm>
        </p:grpSpPr>
        <p:sp>
          <p:nvSpPr>
            <p:cNvPr id="41" name="object 41"/>
            <p:cNvSpPr/>
            <p:nvPr/>
          </p:nvSpPr>
          <p:spPr>
            <a:xfrm>
              <a:off x="6941057" y="1194053"/>
              <a:ext cx="1458595" cy="1420495"/>
            </a:xfrm>
            <a:custGeom>
              <a:avLst/>
              <a:gdLst/>
              <a:ahLst/>
              <a:cxnLst/>
              <a:rect l="l" t="t" r="r" b="b"/>
              <a:pathLst>
                <a:path w="1458595" h="1420495">
                  <a:moveTo>
                    <a:pt x="1221740" y="0"/>
                  </a:moveTo>
                  <a:lnTo>
                    <a:pt x="236727" y="0"/>
                  </a:lnTo>
                  <a:lnTo>
                    <a:pt x="189035" y="4811"/>
                  </a:lnTo>
                  <a:lnTo>
                    <a:pt x="144607" y="18611"/>
                  </a:lnTo>
                  <a:lnTo>
                    <a:pt x="104396" y="40444"/>
                  </a:lnTo>
                  <a:lnTo>
                    <a:pt x="69357" y="69357"/>
                  </a:lnTo>
                  <a:lnTo>
                    <a:pt x="40444" y="104396"/>
                  </a:lnTo>
                  <a:lnTo>
                    <a:pt x="18611" y="144607"/>
                  </a:lnTo>
                  <a:lnTo>
                    <a:pt x="4811" y="189035"/>
                  </a:lnTo>
                  <a:lnTo>
                    <a:pt x="0" y="236728"/>
                  </a:lnTo>
                  <a:lnTo>
                    <a:pt x="0" y="1183640"/>
                  </a:lnTo>
                  <a:lnTo>
                    <a:pt x="4811" y="1231332"/>
                  </a:lnTo>
                  <a:lnTo>
                    <a:pt x="18611" y="1275760"/>
                  </a:lnTo>
                  <a:lnTo>
                    <a:pt x="40444" y="1315971"/>
                  </a:lnTo>
                  <a:lnTo>
                    <a:pt x="69357" y="1351010"/>
                  </a:lnTo>
                  <a:lnTo>
                    <a:pt x="104396" y="1379923"/>
                  </a:lnTo>
                  <a:lnTo>
                    <a:pt x="144607" y="1401756"/>
                  </a:lnTo>
                  <a:lnTo>
                    <a:pt x="189035" y="1415556"/>
                  </a:lnTo>
                  <a:lnTo>
                    <a:pt x="236727" y="1420368"/>
                  </a:lnTo>
                  <a:lnTo>
                    <a:pt x="1221740" y="1420368"/>
                  </a:lnTo>
                  <a:lnTo>
                    <a:pt x="1269432" y="1415556"/>
                  </a:lnTo>
                  <a:lnTo>
                    <a:pt x="1313860" y="1401756"/>
                  </a:lnTo>
                  <a:lnTo>
                    <a:pt x="1354071" y="1379923"/>
                  </a:lnTo>
                  <a:lnTo>
                    <a:pt x="1389110" y="1351010"/>
                  </a:lnTo>
                  <a:lnTo>
                    <a:pt x="1418023" y="1315971"/>
                  </a:lnTo>
                  <a:lnTo>
                    <a:pt x="1439856" y="1275760"/>
                  </a:lnTo>
                  <a:lnTo>
                    <a:pt x="1453656" y="1231332"/>
                  </a:lnTo>
                  <a:lnTo>
                    <a:pt x="1458468" y="1183640"/>
                  </a:lnTo>
                  <a:lnTo>
                    <a:pt x="1458468" y="236728"/>
                  </a:lnTo>
                  <a:lnTo>
                    <a:pt x="1453656" y="189035"/>
                  </a:lnTo>
                  <a:lnTo>
                    <a:pt x="1439856" y="144607"/>
                  </a:lnTo>
                  <a:lnTo>
                    <a:pt x="1418023" y="104396"/>
                  </a:lnTo>
                  <a:lnTo>
                    <a:pt x="1389110" y="69357"/>
                  </a:lnTo>
                  <a:lnTo>
                    <a:pt x="1354071" y="40444"/>
                  </a:lnTo>
                  <a:lnTo>
                    <a:pt x="1313860" y="18611"/>
                  </a:lnTo>
                  <a:lnTo>
                    <a:pt x="1269432" y="4811"/>
                  </a:lnTo>
                  <a:lnTo>
                    <a:pt x="1221740" y="0"/>
                  </a:lnTo>
                  <a:close/>
                </a:path>
              </a:pathLst>
            </a:custGeom>
            <a:solidFill>
              <a:srgbClr val="001F5F"/>
            </a:solidFill>
          </p:spPr>
          <p:txBody>
            <a:bodyPr wrap="square" lIns="0" tIns="0" rIns="0" bIns="0"/>
            <a:lstStyle/>
            <a:p>
              <a:pPr hangingPunct="1"/>
              <a:endParaRPr sz="2400" kern="1200">
                <a:solidFill>
                  <a:prstClr val="black"/>
                </a:solidFill>
                <a:latin typeface="Source Sans Pro Regular"/>
              </a:endParaRPr>
            </a:p>
          </p:txBody>
        </p:sp>
        <p:sp>
          <p:nvSpPr>
            <p:cNvPr id="42" name="object 42"/>
            <p:cNvSpPr/>
            <p:nvPr/>
          </p:nvSpPr>
          <p:spPr>
            <a:xfrm>
              <a:off x="6941057" y="1194053"/>
              <a:ext cx="1458595" cy="1420495"/>
            </a:xfrm>
            <a:custGeom>
              <a:avLst/>
              <a:gdLst/>
              <a:ahLst/>
              <a:cxnLst/>
              <a:rect l="l" t="t" r="r" b="b"/>
              <a:pathLst>
                <a:path w="1458595" h="1420495">
                  <a:moveTo>
                    <a:pt x="0" y="236728"/>
                  </a:moveTo>
                  <a:lnTo>
                    <a:pt x="4811" y="189035"/>
                  </a:lnTo>
                  <a:lnTo>
                    <a:pt x="18611" y="144607"/>
                  </a:lnTo>
                  <a:lnTo>
                    <a:pt x="40444" y="104396"/>
                  </a:lnTo>
                  <a:lnTo>
                    <a:pt x="69357" y="69357"/>
                  </a:lnTo>
                  <a:lnTo>
                    <a:pt x="104396" y="40444"/>
                  </a:lnTo>
                  <a:lnTo>
                    <a:pt x="144607" y="18611"/>
                  </a:lnTo>
                  <a:lnTo>
                    <a:pt x="189035" y="4811"/>
                  </a:lnTo>
                  <a:lnTo>
                    <a:pt x="236727" y="0"/>
                  </a:lnTo>
                  <a:lnTo>
                    <a:pt x="1221740" y="0"/>
                  </a:lnTo>
                  <a:lnTo>
                    <a:pt x="1269432" y="4811"/>
                  </a:lnTo>
                  <a:lnTo>
                    <a:pt x="1313860" y="18611"/>
                  </a:lnTo>
                  <a:lnTo>
                    <a:pt x="1354071" y="40444"/>
                  </a:lnTo>
                  <a:lnTo>
                    <a:pt x="1389110" y="69357"/>
                  </a:lnTo>
                  <a:lnTo>
                    <a:pt x="1418023" y="104396"/>
                  </a:lnTo>
                  <a:lnTo>
                    <a:pt x="1439856" y="144607"/>
                  </a:lnTo>
                  <a:lnTo>
                    <a:pt x="1453656" y="189035"/>
                  </a:lnTo>
                  <a:lnTo>
                    <a:pt x="1458468" y="236728"/>
                  </a:lnTo>
                  <a:lnTo>
                    <a:pt x="1458468" y="1183640"/>
                  </a:lnTo>
                  <a:lnTo>
                    <a:pt x="1453656" y="1231332"/>
                  </a:lnTo>
                  <a:lnTo>
                    <a:pt x="1439856" y="1275760"/>
                  </a:lnTo>
                  <a:lnTo>
                    <a:pt x="1418023" y="1315971"/>
                  </a:lnTo>
                  <a:lnTo>
                    <a:pt x="1389110" y="1351010"/>
                  </a:lnTo>
                  <a:lnTo>
                    <a:pt x="1354071" y="1379923"/>
                  </a:lnTo>
                  <a:lnTo>
                    <a:pt x="1313860" y="1401756"/>
                  </a:lnTo>
                  <a:lnTo>
                    <a:pt x="1269432" y="1415556"/>
                  </a:lnTo>
                  <a:lnTo>
                    <a:pt x="1221740" y="1420368"/>
                  </a:lnTo>
                  <a:lnTo>
                    <a:pt x="236727" y="1420368"/>
                  </a:lnTo>
                  <a:lnTo>
                    <a:pt x="189035" y="1415556"/>
                  </a:lnTo>
                  <a:lnTo>
                    <a:pt x="144607" y="1401756"/>
                  </a:lnTo>
                  <a:lnTo>
                    <a:pt x="104396" y="1379923"/>
                  </a:lnTo>
                  <a:lnTo>
                    <a:pt x="69357" y="1351010"/>
                  </a:lnTo>
                  <a:lnTo>
                    <a:pt x="40444" y="1315971"/>
                  </a:lnTo>
                  <a:lnTo>
                    <a:pt x="18611" y="1275760"/>
                  </a:lnTo>
                  <a:lnTo>
                    <a:pt x="4811" y="1231332"/>
                  </a:lnTo>
                  <a:lnTo>
                    <a:pt x="0" y="1183640"/>
                  </a:lnTo>
                  <a:lnTo>
                    <a:pt x="0" y="236728"/>
                  </a:lnTo>
                  <a:close/>
                </a:path>
              </a:pathLst>
            </a:custGeom>
            <a:ln w="25400">
              <a:solidFill>
                <a:srgbClr val="A49987"/>
              </a:solidFill>
            </a:ln>
          </p:spPr>
          <p:txBody>
            <a:bodyPr wrap="square" lIns="0" tIns="0" rIns="0" bIns="0"/>
            <a:lstStyle/>
            <a:p>
              <a:pPr hangingPunct="1"/>
              <a:endParaRPr sz="2400" kern="1200">
                <a:solidFill>
                  <a:prstClr val="black"/>
                </a:solidFill>
                <a:latin typeface="Source Sans Pro Regular"/>
              </a:endParaRPr>
            </a:p>
          </p:txBody>
        </p:sp>
        <p:sp>
          <p:nvSpPr>
            <p:cNvPr id="43" name="object 43"/>
            <p:cNvSpPr/>
            <p:nvPr/>
          </p:nvSpPr>
          <p:spPr>
            <a:xfrm>
              <a:off x="7433479" y="1572710"/>
              <a:ext cx="716915" cy="133985"/>
            </a:xfrm>
            <a:custGeom>
              <a:avLst/>
              <a:gdLst/>
              <a:ahLst/>
              <a:cxnLst/>
              <a:rect l="l" t="t" r="r" b="b"/>
              <a:pathLst>
                <a:path w="716915" h="133985">
                  <a:moveTo>
                    <a:pt x="689358" y="0"/>
                  </a:moveTo>
                  <a:lnTo>
                    <a:pt x="0" y="133618"/>
                  </a:lnTo>
                  <a:lnTo>
                    <a:pt x="134442" y="133618"/>
                  </a:lnTo>
                  <a:lnTo>
                    <a:pt x="668475" y="30284"/>
                  </a:lnTo>
                  <a:lnTo>
                    <a:pt x="689358" y="133607"/>
                  </a:lnTo>
                  <a:lnTo>
                    <a:pt x="716373" y="133607"/>
                  </a:lnTo>
                  <a:lnTo>
                    <a:pt x="689358" y="0"/>
                  </a:lnTo>
                  <a:close/>
                </a:path>
              </a:pathLst>
            </a:custGeom>
            <a:solidFill>
              <a:srgbClr val="FFFFFF"/>
            </a:solidFill>
          </p:spPr>
          <p:txBody>
            <a:bodyPr wrap="square" lIns="0" tIns="0" rIns="0" bIns="0"/>
            <a:lstStyle/>
            <a:p>
              <a:pPr hangingPunct="1"/>
              <a:endParaRPr sz="2400" kern="1200">
                <a:solidFill>
                  <a:prstClr val="black"/>
                </a:solidFill>
                <a:latin typeface="Source Sans Pro Regular"/>
              </a:endParaRPr>
            </a:p>
          </p:txBody>
        </p:sp>
        <p:sp>
          <p:nvSpPr>
            <p:cNvPr id="44" name="object 44"/>
            <p:cNvSpPr/>
            <p:nvPr/>
          </p:nvSpPr>
          <p:spPr>
            <a:xfrm>
              <a:off x="7432751" y="1572710"/>
              <a:ext cx="717550" cy="133985"/>
            </a:xfrm>
            <a:custGeom>
              <a:avLst/>
              <a:gdLst/>
              <a:ahLst/>
              <a:cxnLst/>
              <a:rect l="l" t="t" r="r" b="b"/>
              <a:pathLst>
                <a:path w="717550" h="133985">
                  <a:moveTo>
                    <a:pt x="669202" y="30284"/>
                  </a:moveTo>
                  <a:lnTo>
                    <a:pt x="690086" y="133607"/>
                  </a:lnTo>
                  <a:lnTo>
                    <a:pt x="717100" y="133607"/>
                  </a:lnTo>
                  <a:lnTo>
                    <a:pt x="690086" y="0"/>
                  </a:lnTo>
                  <a:lnTo>
                    <a:pt x="727" y="133371"/>
                  </a:lnTo>
                  <a:lnTo>
                    <a:pt x="0" y="133521"/>
                  </a:lnTo>
                  <a:lnTo>
                    <a:pt x="727" y="133618"/>
                  </a:lnTo>
                  <a:lnTo>
                    <a:pt x="135170" y="133618"/>
                  </a:lnTo>
                  <a:lnTo>
                    <a:pt x="669202" y="30284"/>
                  </a:lnTo>
                  <a:close/>
                </a:path>
              </a:pathLst>
            </a:custGeom>
            <a:ln w="15037">
              <a:solidFill>
                <a:srgbClr val="FFFFFF"/>
              </a:solidFill>
            </a:ln>
          </p:spPr>
          <p:txBody>
            <a:bodyPr wrap="square" lIns="0" tIns="0" rIns="0" bIns="0"/>
            <a:lstStyle/>
            <a:p>
              <a:pPr hangingPunct="1"/>
              <a:endParaRPr sz="2400" kern="1200">
                <a:solidFill>
                  <a:prstClr val="black"/>
                </a:solidFill>
                <a:latin typeface="Source Sans Pro Regular"/>
              </a:endParaRPr>
            </a:p>
          </p:txBody>
        </p:sp>
        <p:sp>
          <p:nvSpPr>
            <p:cNvPr id="45" name="object 45"/>
            <p:cNvSpPr/>
            <p:nvPr/>
          </p:nvSpPr>
          <p:spPr>
            <a:xfrm>
              <a:off x="7264226" y="1429315"/>
              <a:ext cx="747395" cy="277495"/>
            </a:xfrm>
            <a:custGeom>
              <a:avLst/>
              <a:gdLst/>
              <a:ahLst/>
              <a:cxnLst/>
              <a:rect l="l" t="t" r="r" b="b"/>
              <a:pathLst>
                <a:path w="747395" h="277494">
                  <a:moveTo>
                    <a:pt x="695445" y="0"/>
                  </a:moveTo>
                  <a:lnTo>
                    <a:pt x="0" y="276766"/>
                  </a:lnTo>
                  <a:lnTo>
                    <a:pt x="69244" y="277013"/>
                  </a:lnTo>
                  <a:lnTo>
                    <a:pt x="680714" y="33697"/>
                  </a:lnTo>
                  <a:lnTo>
                    <a:pt x="720584" y="130710"/>
                  </a:lnTo>
                  <a:lnTo>
                    <a:pt x="747047" y="125559"/>
                  </a:lnTo>
                  <a:lnTo>
                    <a:pt x="695445" y="0"/>
                  </a:lnTo>
                  <a:close/>
                </a:path>
              </a:pathLst>
            </a:custGeom>
            <a:solidFill>
              <a:srgbClr val="FFFFFF"/>
            </a:solidFill>
          </p:spPr>
          <p:txBody>
            <a:bodyPr wrap="square" lIns="0" tIns="0" rIns="0" bIns="0"/>
            <a:lstStyle/>
            <a:p>
              <a:pPr hangingPunct="1"/>
              <a:endParaRPr sz="2400" kern="1200">
                <a:solidFill>
                  <a:prstClr val="black"/>
                </a:solidFill>
                <a:latin typeface="Source Sans Pro Regular"/>
              </a:endParaRPr>
            </a:p>
          </p:txBody>
        </p:sp>
        <p:sp>
          <p:nvSpPr>
            <p:cNvPr id="46" name="object 46"/>
            <p:cNvSpPr/>
            <p:nvPr/>
          </p:nvSpPr>
          <p:spPr>
            <a:xfrm>
              <a:off x="7263874" y="1429315"/>
              <a:ext cx="747395" cy="277495"/>
            </a:xfrm>
            <a:custGeom>
              <a:avLst/>
              <a:gdLst/>
              <a:ahLst/>
              <a:cxnLst/>
              <a:rect l="l" t="t" r="r" b="b"/>
              <a:pathLst>
                <a:path w="747395" h="277494">
                  <a:moveTo>
                    <a:pt x="681066" y="33697"/>
                  </a:moveTo>
                  <a:lnTo>
                    <a:pt x="720937" y="130710"/>
                  </a:lnTo>
                  <a:lnTo>
                    <a:pt x="747400" y="125559"/>
                  </a:lnTo>
                  <a:lnTo>
                    <a:pt x="695797" y="0"/>
                  </a:lnTo>
                  <a:lnTo>
                    <a:pt x="352" y="276766"/>
                  </a:lnTo>
                  <a:lnTo>
                    <a:pt x="0" y="276916"/>
                  </a:lnTo>
                  <a:lnTo>
                    <a:pt x="352" y="277013"/>
                  </a:lnTo>
                  <a:lnTo>
                    <a:pt x="69597" y="277013"/>
                  </a:lnTo>
                  <a:lnTo>
                    <a:pt x="681066" y="33697"/>
                  </a:lnTo>
                  <a:close/>
                </a:path>
              </a:pathLst>
            </a:custGeom>
            <a:ln w="15073">
              <a:solidFill>
                <a:srgbClr val="FFFFFF"/>
              </a:solidFill>
            </a:ln>
          </p:spPr>
          <p:txBody>
            <a:bodyPr wrap="square" lIns="0" tIns="0" rIns="0" bIns="0"/>
            <a:lstStyle/>
            <a:p>
              <a:pPr hangingPunct="1"/>
              <a:endParaRPr sz="2400" kern="1200">
                <a:solidFill>
                  <a:prstClr val="black"/>
                </a:solidFill>
                <a:latin typeface="Source Sans Pro Regular"/>
              </a:endParaRPr>
            </a:p>
          </p:txBody>
        </p:sp>
        <p:sp>
          <p:nvSpPr>
            <p:cNvPr id="47" name="object 47"/>
            <p:cNvSpPr/>
            <p:nvPr/>
          </p:nvSpPr>
          <p:spPr>
            <a:xfrm>
              <a:off x="7089457" y="1745043"/>
              <a:ext cx="1164590" cy="514984"/>
            </a:xfrm>
            <a:custGeom>
              <a:avLst/>
              <a:gdLst/>
              <a:ahLst/>
              <a:cxnLst/>
              <a:rect l="l" t="t" r="r" b="b"/>
              <a:pathLst>
                <a:path w="1164590" h="514985">
                  <a:moveTo>
                    <a:pt x="1164475" y="25666"/>
                  </a:moveTo>
                  <a:lnTo>
                    <a:pt x="1138008" y="25666"/>
                  </a:lnTo>
                  <a:lnTo>
                    <a:pt x="1138008" y="489267"/>
                  </a:lnTo>
                  <a:lnTo>
                    <a:pt x="1164475" y="489267"/>
                  </a:lnTo>
                  <a:lnTo>
                    <a:pt x="1164475" y="25666"/>
                  </a:lnTo>
                  <a:close/>
                </a:path>
                <a:path w="1164590" h="514985">
                  <a:moveTo>
                    <a:pt x="1164475" y="0"/>
                  </a:moveTo>
                  <a:lnTo>
                    <a:pt x="0" y="0"/>
                  </a:lnTo>
                  <a:lnTo>
                    <a:pt x="0" y="25057"/>
                  </a:lnTo>
                  <a:lnTo>
                    <a:pt x="0" y="489839"/>
                  </a:lnTo>
                  <a:lnTo>
                    <a:pt x="0" y="514896"/>
                  </a:lnTo>
                  <a:lnTo>
                    <a:pt x="1164475" y="514896"/>
                  </a:lnTo>
                  <a:lnTo>
                    <a:pt x="1164475" y="489839"/>
                  </a:lnTo>
                  <a:lnTo>
                    <a:pt x="26466" y="489839"/>
                  </a:lnTo>
                  <a:lnTo>
                    <a:pt x="26466" y="25057"/>
                  </a:lnTo>
                  <a:lnTo>
                    <a:pt x="1164475" y="25057"/>
                  </a:lnTo>
                  <a:lnTo>
                    <a:pt x="1164475" y="0"/>
                  </a:lnTo>
                  <a:close/>
                </a:path>
              </a:pathLst>
            </a:custGeom>
            <a:solidFill>
              <a:srgbClr val="FFFFFF"/>
            </a:solidFill>
          </p:spPr>
          <p:txBody>
            <a:bodyPr wrap="square" lIns="0" tIns="0" rIns="0" bIns="0"/>
            <a:lstStyle/>
            <a:p>
              <a:pPr hangingPunct="1"/>
              <a:endParaRPr sz="2400" kern="1200">
                <a:solidFill>
                  <a:prstClr val="black"/>
                </a:solidFill>
                <a:latin typeface="Source Sans Pro Regular"/>
              </a:endParaRPr>
            </a:p>
          </p:txBody>
        </p:sp>
        <p:sp>
          <p:nvSpPr>
            <p:cNvPr id="48" name="object 48"/>
            <p:cNvSpPr/>
            <p:nvPr/>
          </p:nvSpPr>
          <p:spPr>
            <a:xfrm>
              <a:off x="7089461" y="1744951"/>
              <a:ext cx="1164590" cy="515620"/>
            </a:xfrm>
            <a:custGeom>
              <a:avLst/>
              <a:gdLst/>
              <a:ahLst/>
              <a:cxnLst/>
              <a:rect l="l" t="t" r="r" b="b"/>
              <a:pathLst>
                <a:path w="1164590" h="515619">
                  <a:moveTo>
                    <a:pt x="1164478" y="0"/>
                  </a:moveTo>
                  <a:lnTo>
                    <a:pt x="0" y="0"/>
                  </a:lnTo>
                  <a:lnTo>
                    <a:pt x="0" y="515113"/>
                  </a:lnTo>
                  <a:lnTo>
                    <a:pt x="1164478" y="515114"/>
                  </a:lnTo>
                  <a:lnTo>
                    <a:pt x="1164478" y="0"/>
                  </a:lnTo>
                  <a:close/>
                </a:path>
                <a:path w="1164590" h="515619">
                  <a:moveTo>
                    <a:pt x="1138015" y="489358"/>
                  </a:moveTo>
                  <a:lnTo>
                    <a:pt x="26463" y="489358"/>
                  </a:lnTo>
                  <a:lnTo>
                    <a:pt x="26462" y="25755"/>
                  </a:lnTo>
                  <a:lnTo>
                    <a:pt x="1138015" y="25755"/>
                  </a:lnTo>
                  <a:lnTo>
                    <a:pt x="1138015" y="489358"/>
                  </a:lnTo>
                  <a:close/>
                </a:path>
              </a:pathLst>
            </a:custGeom>
            <a:ln w="15230">
              <a:solidFill>
                <a:srgbClr val="FFFFFF"/>
              </a:solidFill>
            </a:ln>
          </p:spPr>
          <p:txBody>
            <a:bodyPr wrap="square" lIns="0" tIns="0" rIns="0" bIns="0"/>
            <a:lstStyle/>
            <a:p>
              <a:pPr hangingPunct="1"/>
              <a:endParaRPr sz="2400" kern="1200">
                <a:solidFill>
                  <a:prstClr val="black"/>
                </a:solidFill>
                <a:latin typeface="Source Sans Pro Regular"/>
              </a:endParaRPr>
            </a:p>
          </p:txBody>
        </p:sp>
        <p:pic>
          <p:nvPicPr>
            <p:cNvPr id="49" name="object 49"/>
            <p:cNvPicPr/>
            <p:nvPr/>
          </p:nvPicPr>
          <p:blipFill>
            <a:blip r:embed="rId10" cstate="print"/>
            <a:stretch>
              <a:fillRect/>
            </a:stretch>
          </p:blipFill>
          <p:spPr>
            <a:xfrm>
              <a:off x="7568818" y="1878970"/>
              <a:ext cx="205808" cy="247076"/>
            </a:xfrm>
            <a:prstGeom prst="rect">
              <a:avLst/>
            </a:prstGeom>
          </p:spPr>
        </p:pic>
        <p:pic>
          <p:nvPicPr>
            <p:cNvPr id="50" name="object 50"/>
            <p:cNvPicPr/>
            <p:nvPr/>
          </p:nvPicPr>
          <p:blipFill>
            <a:blip r:embed="rId11" cstate="print"/>
            <a:stretch>
              <a:fillRect/>
            </a:stretch>
          </p:blipFill>
          <p:spPr>
            <a:xfrm>
              <a:off x="7280316" y="1943782"/>
              <a:ext cx="121165" cy="117501"/>
            </a:xfrm>
            <a:prstGeom prst="rect">
              <a:avLst/>
            </a:prstGeom>
          </p:spPr>
        </p:pic>
        <p:pic>
          <p:nvPicPr>
            <p:cNvPr id="51" name="object 51"/>
            <p:cNvPicPr/>
            <p:nvPr/>
          </p:nvPicPr>
          <p:blipFill>
            <a:blip r:embed="rId12" cstate="print"/>
            <a:stretch>
              <a:fillRect/>
            </a:stretch>
          </p:blipFill>
          <p:spPr>
            <a:xfrm>
              <a:off x="7942023" y="1943770"/>
              <a:ext cx="121081" cy="117907"/>
            </a:xfrm>
            <a:prstGeom prst="rect">
              <a:avLst/>
            </a:prstGeom>
          </p:spPr>
        </p:pic>
        <p:sp>
          <p:nvSpPr>
            <p:cNvPr id="52" name="object 52"/>
            <p:cNvSpPr/>
            <p:nvPr/>
          </p:nvSpPr>
          <p:spPr>
            <a:xfrm>
              <a:off x="7168850" y="1822218"/>
              <a:ext cx="1005840" cy="360680"/>
            </a:xfrm>
            <a:custGeom>
              <a:avLst/>
              <a:gdLst/>
              <a:ahLst/>
              <a:cxnLst/>
              <a:rect l="l" t="t" r="r" b="b"/>
              <a:pathLst>
                <a:path w="1005840" h="360680">
                  <a:moveTo>
                    <a:pt x="966006" y="0"/>
                  </a:moveTo>
                  <a:lnTo>
                    <a:pt x="52925" y="0"/>
                  </a:lnTo>
                  <a:lnTo>
                    <a:pt x="0" y="51511"/>
                  </a:lnTo>
                  <a:lnTo>
                    <a:pt x="0" y="309068"/>
                  </a:lnTo>
                  <a:lnTo>
                    <a:pt x="52925" y="360579"/>
                  </a:lnTo>
                  <a:lnTo>
                    <a:pt x="966006" y="360579"/>
                  </a:lnTo>
                  <a:lnTo>
                    <a:pt x="992469" y="334824"/>
                  </a:lnTo>
                  <a:lnTo>
                    <a:pt x="63908" y="334824"/>
                  </a:lnTo>
                  <a:lnTo>
                    <a:pt x="26463" y="298433"/>
                  </a:lnTo>
                  <a:lnTo>
                    <a:pt x="26462" y="62200"/>
                  </a:lnTo>
                  <a:lnTo>
                    <a:pt x="63907" y="25755"/>
                  </a:lnTo>
                  <a:lnTo>
                    <a:pt x="992469" y="25755"/>
                  </a:lnTo>
                  <a:lnTo>
                    <a:pt x="966006" y="0"/>
                  </a:lnTo>
                  <a:close/>
                </a:path>
                <a:path w="1005840" h="360680">
                  <a:moveTo>
                    <a:pt x="992469" y="25755"/>
                  </a:moveTo>
                  <a:lnTo>
                    <a:pt x="955090" y="25755"/>
                  </a:lnTo>
                  <a:lnTo>
                    <a:pt x="979237" y="49300"/>
                  </a:lnTo>
                  <a:lnTo>
                    <a:pt x="979238" y="311311"/>
                  </a:lnTo>
                  <a:lnTo>
                    <a:pt x="955090" y="334824"/>
                  </a:lnTo>
                  <a:lnTo>
                    <a:pt x="992469" y="334824"/>
                  </a:lnTo>
                  <a:lnTo>
                    <a:pt x="1005701" y="321946"/>
                  </a:lnTo>
                  <a:lnTo>
                    <a:pt x="1005700" y="38633"/>
                  </a:lnTo>
                  <a:lnTo>
                    <a:pt x="992469" y="25755"/>
                  </a:lnTo>
                  <a:close/>
                </a:path>
              </a:pathLst>
            </a:custGeom>
            <a:solidFill>
              <a:srgbClr val="FFFFFF"/>
            </a:solidFill>
          </p:spPr>
          <p:txBody>
            <a:bodyPr wrap="square" lIns="0" tIns="0" rIns="0" bIns="0"/>
            <a:lstStyle/>
            <a:p>
              <a:pPr hangingPunct="1"/>
              <a:endParaRPr sz="2400" kern="1200">
                <a:solidFill>
                  <a:prstClr val="black"/>
                </a:solidFill>
                <a:latin typeface="Source Sans Pro Regular"/>
              </a:endParaRPr>
            </a:p>
          </p:txBody>
        </p:sp>
        <p:sp>
          <p:nvSpPr>
            <p:cNvPr id="53" name="object 53"/>
            <p:cNvSpPr/>
            <p:nvPr/>
          </p:nvSpPr>
          <p:spPr>
            <a:xfrm>
              <a:off x="7168850" y="1822218"/>
              <a:ext cx="1005840" cy="360680"/>
            </a:xfrm>
            <a:custGeom>
              <a:avLst/>
              <a:gdLst/>
              <a:ahLst/>
              <a:cxnLst/>
              <a:rect l="l" t="t" r="r" b="b"/>
              <a:pathLst>
                <a:path w="1005840" h="360680">
                  <a:moveTo>
                    <a:pt x="966006" y="360579"/>
                  </a:moveTo>
                  <a:lnTo>
                    <a:pt x="1005701" y="321946"/>
                  </a:lnTo>
                  <a:lnTo>
                    <a:pt x="1005700" y="38633"/>
                  </a:lnTo>
                  <a:lnTo>
                    <a:pt x="966006" y="0"/>
                  </a:lnTo>
                  <a:lnTo>
                    <a:pt x="52925" y="0"/>
                  </a:lnTo>
                  <a:lnTo>
                    <a:pt x="0" y="51511"/>
                  </a:lnTo>
                  <a:lnTo>
                    <a:pt x="0" y="309068"/>
                  </a:lnTo>
                  <a:lnTo>
                    <a:pt x="52925" y="360579"/>
                  </a:lnTo>
                  <a:lnTo>
                    <a:pt x="966006" y="360579"/>
                  </a:lnTo>
                  <a:close/>
                </a:path>
                <a:path w="1005840" h="360680">
                  <a:moveTo>
                    <a:pt x="26462" y="62200"/>
                  </a:moveTo>
                  <a:lnTo>
                    <a:pt x="63907" y="25755"/>
                  </a:lnTo>
                  <a:lnTo>
                    <a:pt x="955090" y="25755"/>
                  </a:lnTo>
                  <a:lnTo>
                    <a:pt x="979237" y="49300"/>
                  </a:lnTo>
                  <a:lnTo>
                    <a:pt x="979238" y="311311"/>
                  </a:lnTo>
                  <a:lnTo>
                    <a:pt x="955090" y="334824"/>
                  </a:lnTo>
                  <a:lnTo>
                    <a:pt x="63908" y="334824"/>
                  </a:lnTo>
                  <a:lnTo>
                    <a:pt x="26463" y="298433"/>
                  </a:lnTo>
                  <a:lnTo>
                    <a:pt x="26462" y="62200"/>
                  </a:lnTo>
                  <a:close/>
                </a:path>
              </a:pathLst>
            </a:custGeom>
            <a:ln w="15230">
              <a:solidFill>
                <a:srgbClr val="FFFFFF"/>
              </a:solidFill>
            </a:ln>
          </p:spPr>
          <p:txBody>
            <a:bodyPr wrap="square" lIns="0" tIns="0" rIns="0" bIns="0"/>
            <a:lstStyle/>
            <a:p>
              <a:pPr hangingPunct="1"/>
              <a:endParaRPr sz="2400" kern="1200">
                <a:solidFill>
                  <a:prstClr val="black"/>
                </a:solidFill>
                <a:latin typeface="Source Sans Pro Regular"/>
              </a:endParaRPr>
            </a:p>
          </p:txBody>
        </p:sp>
      </p:grpSp>
      <p:grpSp>
        <p:nvGrpSpPr>
          <p:cNvPr id="54" name="object 54"/>
          <p:cNvGrpSpPr/>
          <p:nvPr/>
        </p:nvGrpSpPr>
        <p:grpSpPr>
          <a:xfrm>
            <a:off x="6578450" y="2134137"/>
            <a:ext cx="1809724" cy="1770115"/>
            <a:chOff x="4885182" y="1201674"/>
            <a:chExt cx="1458595" cy="1420495"/>
          </a:xfrm>
        </p:grpSpPr>
        <p:sp>
          <p:nvSpPr>
            <p:cNvPr id="55" name="object 55"/>
            <p:cNvSpPr/>
            <p:nvPr/>
          </p:nvSpPr>
          <p:spPr>
            <a:xfrm>
              <a:off x="4885182" y="1201674"/>
              <a:ext cx="1458595" cy="1420495"/>
            </a:xfrm>
            <a:custGeom>
              <a:avLst/>
              <a:gdLst/>
              <a:ahLst/>
              <a:cxnLst/>
              <a:rect l="l" t="t" r="r" b="b"/>
              <a:pathLst>
                <a:path w="1458595" h="1420495">
                  <a:moveTo>
                    <a:pt x="1221739" y="0"/>
                  </a:moveTo>
                  <a:lnTo>
                    <a:pt x="236727" y="0"/>
                  </a:lnTo>
                  <a:lnTo>
                    <a:pt x="189035" y="4811"/>
                  </a:lnTo>
                  <a:lnTo>
                    <a:pt x="144607" y="18611"/>
                  </a:lnTo>
                  <a:lnTo>
                    <a:pt x="104396" y="40444"/>
                  </a:lnTo>
                  <a:lnTo>
                    <a:pt x="69357" y="69357"/>
                  </a:lnTo>
                  <a:lnTo>
                    <a:pt x="40444" y="104396"/>
                  </a:lnTo>
                  <a:lnTo>
                    <a:pt x="18611" y="144607"/>
                  </a:lnTo>
                  <a:lnTo>
                    <a:pt x="4811" y="189035"/>
                  </a:lnTo>
                  <a:lnTo>
                    <a:pt x="0" y="236727"/>
                  </a:lnTo>
                  <a:lnTo>
                    <a:pt x="0" y="1183639"/>
                  </a:lnTo>
                  <a:lnTo>
                    <a:pt x="4811" y="1231332"/>
                  </a:lnTo>
                  <a:lnTo>
                    <a:pt x="18611" y="1275760"/>
                  </a:lnTo>
                  <a:lnTo>
                    <a:pt x="40444" y="1315971"/>
                  </a:lnTo>
                  <a:lnTo>
                    <a:pt x="69357" y="1351010"/>
                  </a:lnTo>
                  <a:lnTo>
                    <a:pt x="104396" y="1379923"/>
                  </a:lnTo>
                  <a:lnTo>
                    <a:pt x="144607" y="1401756"/>
                  </a:lnTo>
                  <a:lnTo>
                    <a:pt x="189035" y="1415556"/>
                  </a:lnTo>
                  <a:lnTo>
                    <a:pt x="236727" y="1420368"/>
                  </a:lnTo>
                  <a:lnTo>
                    <a:pt x="1221739" y="1420368"/>
                  </a:lnTo>
                  <a:lnTo>
                    <a:pt x="1269432" y="1415556"/>
                  </a:lnTo>
                  <a:lnTo>
                    <a:pt x="1313860" y="1401756"/>
                  </a:lnTo>
                  <a:lnTo>
                    <a:pt x="1354071" y="1379923"/>
                  </a:lnTo>
                  <a:lnTo>
                    <a:pt x="1389110" y="1351010"/>
                  </a:lnTo>
                  <a:lnTo>
                    <a:pt x="1418023" y="1315971"/>
                  </a:lnTo>
                  <a:lnTo>
                    <a:pt x="1439856" y="1275760"/>
                  </a:lnTo>
                  <a:lnTo>
                    <a:pt x="1453656" y="1231332"/>
                  </a:lnTo>
                  <a:lnTo>
                    <a:pt x="1458467" y="1183639"/>
                  </a:lnTo>
                  <a:lnTo>
                    <a:pt x="1458467" y="236727"/>
                  </a:lnTo>
                  <a:lnTo>
                    <a:pt x="1453656" y="189035"/>
                  </a:lnTo>
                  <a:lnTo>
                    <a:pt x="1439856" y="144607"/>
                  </a:lnTo>
                  <a:lnTo>
                    <a:pt x="1418023" y="104396"/>
                  </a:lnTo>
                  <a:lnTo>
                    <a:pt x="1389110" y="69357"/>
                  </a:lnTo>
                  <a:lnTo>
                    <a:pt x="1354071" y="40444"/>
                  </a:lnTo>
                  <a:lnTo>
                    <a:pt x="1313860" y="18611"/>
                  </a:lnTo>
                  <a:lnTo>
                    <a:pt x="1269432" y="4811"/>
                  </a:lnTo>
                  <a:lnTo>
                    <a:pt x="1221739" y="0"/>
                  </a:lnTo>
                  <a:close/>
                </a:path>
              </a:pathLst>
            </a:custGeom>
            <a:solidFill>
              <a:srgbClr val="001F5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56" name="object 56"/>
            <p:cNvSpPr/>
            <p:nvPr/>
          </p:nvSpPr>
          <p:spPr>
            <a:xfrm>
              <a:off x="5182659" y="1430092"/>
              <a:ext cx="873125" cy="954405"/>
            </a:xfrm>
            <a:custGeom>
              <a:avLst/>
              <a:gdLst/>
              <a:ahLst/>
              <a:cxnLst/>
              <a:rect l="l" t="t" r="r" b="b"/>
              <a:pathLst>
                <a:path w="873125" h="954405">
                  <a:moveTo>
                    <a:pt x="450117" y="25755"/>
                  </a:moveTo>
                  <a:lnTo>
                    <a:pt x="423687" y="25755"/>
                  </a:lnTo>
                  <a:lnTo>
                    <a:pt x="423687" y="103344"/>
                  </a:lnTo>
                  <a:lnTo>
                    <a:pt x="376209" y="107191"/>
                  </a:lnTo>
                  <a:lnTo>
                    <a:pt x="330358" y="115813"/>
                  </a:lnTo>
                  <a:lnTo>
                    <a:pt x="286394" y="128944"/>
                  </a:lnTo>
                  <a:lnTo>
                    <a:pt x="244574" y="146317"/>
                  </a:lnTo>
                  <a:lnTo>
                    <a:pt x="205157" y="167665"/>
                  </a:lnTo>
                  <a:lnTo>
                    <a:pt x="168401" y="192720"/>
                  </a:lnTo>
                  <a:lnTo>
                    <a:pt x="134565" y="221217"/>
                  </a:lnTo>
                  <a:lnTo>
                    <a:pt x="103907" y="252887"/>
                  </a:lnTo>
                  <a:lnTo>
                    <a:pt x="76686" y="287463"/>
                  </a:lnTo>
                  <a:lnTo>
                    <a:pt x="53160" y="324679"/>
                  </a:lnTo>
                  <a:lnTo>
                    <a:pt x="33587" y="364268"/>
                  </a:lnTo>
                  <a:lnTo>
                    <a:pt x="18226" y="405963"/>
                  </a:lnTo>
                  <a:lnTo>
                    <a:pt x="7336" y="449496"/>
                  </a:lnTo>
                  <a:lnTo>
                    <a:pt x="1174" y="494600"/>
                  </a:lnTo>
                  <a:lnTo>
                    <a:pt x="0" y="541009"/>
                  </a:lnTo>
                  <a:lnTo>
                    <a:pt x="3949" y="587274"/>
                  </a:lnTo>
                  <a:lnTo>
                    <a:pt x="12798" y="631953"/>
                  </a:lnTo>
                  <a:lnTo>
                    <a:pt x="26275" y="674794"/>
                  </a:lnTo>
                  <a:lnTo>
                    <a:pt x="44104" y="715546"/>
                  </a:lnTo>
                  <a:lnTo>
                    <a:pt x="66012" y="753956"/>
                  </a:lnTo>
                  <a:lnTo>
                    <a:pt x="91724" y="789773"/>
                  </a:lnTo>
                  <a:lnTo>
                    <a:pt x="120967" y="822744"/>
                  </a:lnTo>
                  <a:lnTo>
                    <a:pt x="153468" y="852619"/>
                  </a:lnTo>
                  <a:lnTo>
                    <a:pt x="188951" y="879145"/>
                  </a:lnTo>
                  <a:lnTo>
                    <a:pt x="227143" y="902070"/>
                  </a:lnTo>
                  <a:lnTo>
                    <a:pt x="267770" y="921143"/>
                  </a:lnTo>
                  <a:lnTo>
                    <a:pt x="310558" y="936111"/>
                  </a:lnTo>
                  <a:lnTo>
                    <a:pt x="355233" y="946724"/>
                  </a:lnTo>
                  <a:lnTo>
                    <a:pt x="401521" y="952728"/>
                  </a:lnTo>
                  <a:lnTo>
                    <a:pt x="449149" y="953873"/>
                  </a:lnTo>
                  <a:lnTo>
                    <a:pt x="496626" y="950026"/>
                  </a:lnTo>
                  <a:lnTo>
                    <a:pt x="542477" y="941404"/>
                  </a:lnTo>
                  <a:lnTo>
                    <a:pt x="586441" y="928273"/>
                  </a:lnTo>
                  <a:lnTo>
                    <a:pt x="589012" y="927205"/>
                  </a:lnTo>
                  <a:lnTo>
                    <a:pt x="436902" y="927205"/>
                  </a:lnTo>
                  <a:lnTo>
                    <a:pt x="389125" y="924519"/>
                  </a:lnTo>
                  <a:lnTo>
                    <a:pt x="342967" y="916661"/>
                  </a:lnTo>
                  <a:lnTo>
                    <a:pt x="298734" y="903931"/>
                  </a:lnTo>
                  <a:lnTo>
                    <a:pt x="256736" y="886628"/>
                  </a:lnTo>
                  <a:lnTo>
                    <a:pt x="217278" y="865052"/>
                  </a:lnTo>
                  <a:lnTo>
                    <a:pt x="180669" y="839502"/>
                  </a:lnTo>
                  <a:lnTo>
                    <a:pt x="147216" y="810278"/>
                  </a:lnTo>
                  <a:lnTo>
                    <a:pt x="117225" y="777679"/>
                  </a:lnTo>
                  <a:lnTo>
                    <a:pt x="91005" y="742005"/>
                  </a:lnTo>
                  <a:lnTo>
                    <a:pt x="68824" y="703465"/>
                  </a:lnTo>
                  <a:lnTo>
                    <a:pt x="51086" y="662560"/>
                  </a:lnTo>
                  <a:lnTo>
                    <a:pt x="38035" y="619481"/>
                  </a:lnTo>
                  <a:lnTo>
                    <a:pt x="29978" y="574525"/>
                  </a:lnTo>
                  <a:lnTo>
                    <a:pt x="27223" y="527991"/>
                  </a:lnTo>
                  <a:lnTo>
                    <a:pt x="29980" y="481435"/>
                  </a:lnTo>
                  <a:lnTo>
                    <a:pt x="38043" y="436455"/>
                  </a:lnTo>
                  <a:lnTo>
                    <a:pt x="51107" y="393353"/>
                  </a:lnTo>
                  <a:lnTo>
                    <a:pt x="68863" y="352427"/>
                  </a:lnTo>
                  <a:lnTo>
                    <a:pt x="91005" y="313978"/>
                  </a:lnTo>
                  <a:lnTo>
                    <a:pt x="117225" y="278304"/>
                  </a:lnTo>
                  <a:lnTo>
                    <a:pt x="147215" y="245705"/>
                  </a:lnTo>
                  <a:lnTo>
                    <a:pt x="180669" y="216481"/>
                  </a:lnTo>
                  <a:lnTo>
                    <a:pt x="217278" y="190931"/>
                  </a:lnTo>
                  <a:lnTo>
                    <a:pt x="256736" y="169354"/>
                  </a:lnTo>
                  <a:lnTo>
                    <a:pt x="298734" y="152052"/>
                  </a:lnTo>
                  <a:lnTo>
                    <a:pt x="342966" y="139322"/>
                  </a:lnTo>
                  <a:lnTo>
                    <a:pt x="389125" y="131464"/>
                  </a:lnTo>
                  <a:lnTo>
                    <a:pt x="436902" y="128778"/>
                  </a:lnTo>
                  <a:lnTo>
                    <a:pt x="583764" y="128778"/>
                  </a:lnTo>
                  <a:lnTo>
                    <a:pt x="556307" y="119335"/>
                  </a:lnTo>
                  <a:lnTo>
                    <a:pt x="503874" y="108145"/>
                  </a:lnTo>
                  <a:lnTo>
                    <a:pt x="450117" y="103344"/>
                  </a:lnTo>
                  <a:lnTo>
                    <a:pt x="450117" y="25755"/>
                  </a:lnTo>
                  <a:close/>
                </a:path>
                <a:path w="873125" h="954405">
                  <a:moveTo>
                    <a:pt x="583764" y="128778"/>
                  </a:moveTo>
                  <a:lnTo>
                    <a:pt x="436902" y="128778"/>
                  </a:lnTo>
                  <a:lnTo>
                    <a:pt x="484679" y="131464"/>
                  </a:lnTo>
                  <a:lnTo>
                    <a:pt x="530838" y="139322"/>
                  </a:lnTo>
                  <a:lnTo>
                    <a:pt x="575070" y="152052"/>
                  </a:lnTo>
                  <a:lnTo>
                    <a:pt x="617068" y="169355"/>
                  </a:lnTo>
                  <a:lnTo>
                    <a:pt x="656526" y="190931"/>
                  </a:lnTo>
                  <a:lnTo>
                    <a:pt x="693135" y="216481"/>
                  </a:lnTo>
                  <a:lnTo>
                    <a:pt x="726589" y="245705"/>
                  </a:lnTo>
                  <a:lnTo>
                    <a:pt x="756579" y="278304"/>
                  </a:lnTo>
                  <a:lnTo>
                    <a:pt x="782799" y="313978"/>
                  </a:lnTo>
                  <a:lnTo>
                    <a:pt x="804941" y="352427"/>
                  </a:lnTo>
                  <a:lnTo>
                    <a:pt x="822697" y="393353"/>
                  </a:lnTo>
                  <a:lnTo>
                    <a:pt x="835761" y="436455"/>
                  </a:lnTo>
                  <a:lnTo>
                    <a:pt x="843825" y="481435"/>
                  </a:lnTo>
                  <a:lnTo>
                    <a:pt x="846581" y="527991"/>
                  </a:lnTo>
                  <a:lnTo>
                    <a:pt x="843772" y="574548"/>
                  </a:lnTo>
                  <a:lnTo>
                    <a:pt x="835661" y="619527"/>
                  </a:lnTo>
                  <a:lnTo>
                    <a:pt x="822555" y="662630"/>
                  </a:lnTo>
                  <a:lnTo>
                    <a:pt x="804759" y="703555"/>
                  </a:lnTo>
                  <a:lnTo>
                    <a:pt x="782660" y="741897"/>
                  </a:lnTo>
                  <a:lnTo>
                    <a:pt x="756438" y="777556"/>
                  </a:lnTo>
                  <a:lnTo>
                    <a:pt x="726453" y="810145"/>
                  </a:lnTo>
                  <a:lnTo>
                    <a:pt x="693009" y="839365"/>
                  </a:lnTo>
                  <a:lnTo>
                    <a:pt x="656415" y="864916"/>
                  </a:lnTo>
                  <a:lnTo>
                    <a:pt x="616976" y="886501"/>
                  </a:lnTo>
                  <a:lnTo>
                    <a:pt x="574999" y="903822"/>
                  </a:lnTo>
                  <a:lnTo>
                    <a:pt x="530790" y="916578"/>
                  </a:lnTo>
                  <a:lnTo>
                    <a:pt x="484655" y="924472"/>
                  </a:lnTo>
                  <a:lnTo>
                    <a:pt x="436902" y="927205"/>
                  </a:lnTo>
                  <a:lnTo>
                    <a:pt x="589012" y="927205"/>
                  </a:lnTo>
                  <a:lnTo>
                    <a:pt x="628261" y="910900"/>
                  </a:lnTo>
                  <a:lnTo>
                    <a:pt x="667678" y="889552"/>
                  </a:lnTo>
                  <a:lnTo>
                    <a:pt x="704433" y="864497"/>
                  </a:lnTo>
                  <a:lnTo>
                    <a:pt x="738269" y="836000"/>
                  </a:lnTo>
                  <a:lnTo>
                    <a:pt x="768926" y="804330"/>
                  </a:lnTo>
                  <a:lnTo>
                    <a:pt x="796147" y="769754"/>
                  </a:lnTo>
                  <a:lnTo>
                    <a:pt x="819672" y="732537"/>
                  </a:lnTo>
                  <a:lnTo>
                    <a:pt x="839244" y="692948"/>
                  </a:lnTo>
                  <a:lnTo>
                    <a:pt x="854603" y="651254"/>
                  </a:lnTo>
                  <a:lnTo>
                    <a:pt x="865492" y="607721"/>
                  </a:lnTo>
                  <a:lnTo>
                    <a:pt x="871652" y="562617"/>
                  </a:lnTo>
                  <a:lnTo>
                    <a:pt x="872825" y="516208"/>
                  </a:lnTo>
                  <a:lnTo>
                    <a:pt x="868161" y="465347"/>
                  </a:lnTo>
                  <a:lnTo>
                    <a:pt x="857399" y="415836"/>
                  </a:lnTo>
                  <a:lnTo>
                    <a:pt x="840776" y="368158"/>
                  </a:lnTo>
                  <a:lnTo>
                    <a:pt x="818531" y="322801"/>
                  </a:lnTo>
                  <a:lnTo>
                    <a:pt x="790902" y="280250"/>
                  </a:lnTo>
                  <a:lnTo>
                    <a:pt x="758129" y="240991"/>
                  </a:lnTo>
                  <a:lnTo>
                    <a:pt x="720450" y="205509"/>
                  </a:lnTo>
                  <a:lnTo>
                    <a:pt x="737165" y="189218"/>
                  </a:lnTo>
                  <a:lnTo>
                    <a:pt x="699801" y="189218"/>
                  </a:lnTo>
                  <a:lnTo>
                    <a:pt x="654857" y="160073"/>
                  </a:lnTo>
                  <a:lnTo>
                    <a:pt x="606830" y="136711"/>
                  </a:lnTo>
                  <a:lnTo>
                    <a:pt x="583764" y="128778"/>
                  </a:lnTo>
                  <a:close/>
                </a:path>
                <a:path w="873125" h="954405">
                  <a:moveTo>
                    <a:pt x="771187" y="127726"/>
                  </a:moveTo>
                  <a:lnTo>
                    <a:pt x="763070" y="127726"/>
                  </a:lnTo>
                  <a:lnTo>
                    <a:pt x="757949" y="132556"/>
                  </a:lnTo>
                  <a:lnTo>
                    <a:pt x="699801" y="189218"/>
                  </a:lnTo>
                  <a:lnTo>
                    <a:pt x="737165" y="189218"/>
                  </a:lnTo>
                  <a:lnTo>
                    <a:pt x="776627" y="150756"/>
                  </a:lnTo>
                  <a:lnTo>
                    <a:pt x="781704" y="145648"/>
                  </a:lnTo>
                  <a:lnTo>
                    <a:pt x="781561" y="137492"/>
                  </a:lnTo>
                  <a:lnTo>
                    <a:pt x="771187" y="127726"/>
                  </a:lnTo>
                  <a:close/>
                </a:path>
                <a:path w="873125" h="954405">
                  <a:moveTo>
                    <a:pt x="582272" y="0"/>
                  </a:moveTo>
                  <a:lnTo>
                    <a:pt x="291532" y="0"/>
                  </a:lnTo>
                  <a:lnTo>
                    <a:pt x="291532" y="25755"/>
                  </a:lnTo>
                  <a:lnTo>
                    <a:pt x="582272" y="25755"/>
                  </a:lnTo>
                  <a:lnTo>
                    <a:pt x="582272" y="0"/>
                  </a:lnTo>
                  <a:close/>
                </a:path>
              </a:pathLst>
            </a:custGeom>
            <a:solidFill>
              <a:srgbClr val="FFFFF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57" name="object 57"/>
            <p:cNvSpPr/>
            <p:nvPr/>
          </p:nvSpPr>
          <p:spPr>
            <a:xfrm>
              <a:off x="5182659" y="1430092"/>
              <a:ext cx="873125" cy="954405"/>
            </a:xfrm>
            <a:custGeom>
              <a:avLst/>
              <a:gdLst/>
              <a:ahLst/>
              <a:cxnLst/>
              <a:rect l="l" t="t" r="r" b="b"/>
              <a:pathLst>
                <a:path w="873125" h="954405">
                  <a:moveTo>
                    <a:pt x="720450" y="205509"/>
                  </a:moveTo>
                  <a:lnTo>
                    <a:pt x="776627" y="150756"/>
                  </a:lnTo>
                  <a:lnTo>
                    <a:pt x="781704" y="145648"/>
                  </a:lnTo>
                  <a:lnTo>
                    <a:pt x="781561" y="137492"/>
                  </a:lnTo>
                  <a:lnTo>
                    <a:pt x="776308" y="132556"/>
                  </a:lnTo>
                  <a:lnTo>
                    <a:pt x="771187" y="127726"/>
                  </a:lnTo>
                  <a:lnTo>
                    <a:pt x="763070" y="127726"/>
                  </a:lnTo>
                  <a:lnTo>
                    <a:pt x="757949" y="132556"/>
                  </a:lnTo>
                  <a:lnTo>
                    <a:pt x="699801" y="189218"/>
                  </a:lnTo>
                  <a:lnTo>
                    <a:pt x="654857" y="160073"/>
                  </a:lnTo>
                  <a:lnTo>
                    <a:pt x="606830" y="136711"/>
                  </a:lnTo>
                  <a:lnTo>
                    <a:pt x="556307" y="119335"/>
                  </a:lnTo>
                  <a:lnTo>
                    <a:pt x="503874" y="108145"/>
                  </a:lnTo>
                  <a:lnTo>
                    <a:pt x="450117" y="103344"/>
                  </a:lnTo>
                  <a:lnTo>
                    <a:pt x="450117" y="25755"/>
                  </a:lnTo>
                  <a:lnTo>
                    <a:pt x="582272" y="25755"/>
                  </a:lnTo>
                  <a:lnTo>
                    <a:pt x="582272" y="0"/>
                  </a:lnTo>
                  <a:lnTo>
                    <a:pt x="291532" y="0"/>
                  </a:lnTo>
                  <a:lnTo>
                    <a:pt x="291532" y="25755"/>
                  </a:lnTo>
                  <a:lnTo>
                    <a:pt x="423687" y="25755"/>
                  </a:lnTo>
                  <a:lnTo>
                    <a:pt x="423687" y="103344"/>
                  </a:lnTo>
                  <a:lnTo>
                    <a:pt x="376209" y="107191"/>
                  </a:lnTo>
                  <a:lnTo>
                    <a:pt x="330358" y="115813"/>
                  </a:lnTo>
                  <a:lnTo>
                    <a:pt x="286394" y="128944"/>
                  </a:lnTo>
                  <a:lnTo>
                    <a:pt x="244574" y="146317"/>
                  </a:lnTo>
                  <a:lnTo>
                    <a:pt x="205157" y="167665"/>
                  </a:lnTo>
                  <a:lnTo>
                    <a:pt x="168401" y="192720"/>
                  </a:lnTo>
                  <a:lnTo>
                    <a:pt x="134565" y="221217"/>
                  </a:lnTo>
                  <a:lnTo>
                    <a:pt x="103907" y="252887"/>
                  </a:lnTo>
                  <a:lnTo>
                    <a:pt x="76686" y="287463"/>
                  </a:lnTo>
                  <a:lnTo>
                    <a:pt x="53160" y="324679"/>
                  </a:lnTo>
                  <a:lnTo>
                    <a:pt x="33587" y="364268"/>
                  </a:lnTo>
                  <a:lnTo>
                    <a:pt x="18226" y="405963"/>
                  </a:lnTo>
                  <a:lnTo>
                    <a:pt x="7336" y="449496"/>
                  </a:lnTo>
                  <a:lnTo>
                    <a:pt x="1174" y="494600"/>
                  </a:lnTo>
                  <a:lnTo>
                    <a:pt x="0" y="541009"/>
                  </a:lnTo>
                  <a:lnTo>
                    <a:pt x="3949" y="587274"/>
                  </a:lnTo>
                  <a:lnTo>
                    <a:pt x="12798" y="631953"/>
                  </a:lnTo>
                  <a:lnTo>
                    <a:pt x="26275" y="674794"/>
                  </a:lnTo>
                  <a:lnTo>
                    <a:pt x="44104" y="715546"/>
                  </a:lnTo>
                  <a:lnTo>
                    <a:pt x="66012" y="753956"/>
                  </a:lnTo>
                  <a:lnTo>
                    <a:pt x="91724" y="789773"/>
                  </a:lnTo>
                  <a:lnTo>
                    <a:pt x="120967" y="822744"/>
                  </a:lnTo>
                  <a:lnTo>
                    <a:pt x="153468" y="852619"/>
                  </a:lnTo>
                  <a:lnTo>
                    <a:pt x="188951" y="879145"/>
                  </a:lnTo>
                  <a:lnTo>
                    <a:pt x="227143" y="902070"/>
                  </a:lnTo>
                  <a:lnTo>
                    <a:pt x="267770" y="921143"/>
                  </a:lnTo>
                  <a:lnTo>
                    <a:pt x="310558" y="936111"/>
                  </a:lnTo>
                  <a:lnTo>
                    <a:pt x="355233" y="946724"/>
                  </a:lnTo>
                  <a:lnTo>
                    <a:pt x="401521" y="952728"/>
                  </a:lnTo>
                  <a:lnTo>
                    <a:pt x="449149" y="953873"/>
                  </a:lnTo>
                  <a:lnTo>
                    <a:pt x="496626" y="950026"/>
                  </a:lnTo>
                  <a:lnTo>
                    <a:pt x="542477" y="941404"/>
                  </a:lnTo>
                  <a:lnTo>
                    <a:pt x="586441" y="928273"/>
                  </a:lnTo>
                  <a:lnTo>
                    <a:pt x="628261" y="910900"/>
                  </a:lnTo>
                  <a:lnTo>
                    <a:pt x="667678" y="889552"/>
                  </a:lnTo>
                  <a:lnTo>
                    <a:pt x="704433" y="864497"/>
                  </a:lnTo>
                  <a:lnTo>
                    <a:pt x="738269" y="836000"/>
                  </a:lnTo>
                  <a:lnTo>
                    <a:pt x="768926" y="804330"/>
                  </a:lnTo>
                  <a:lnTo>
                    <a:pt x="796147" y="769754"/>
                  </a:lnTo>
                  <a:lnTo>
                    <a:pt x="819672" y="732537"/>
                  </a:lnTo>
                  <a:lnTo>
                    <a:pt x="839244" y="692949"/>
                  </a:lnTo>
                  <a:lnTo>
                    <a:pt x="854603" y="651254"/>
                  </a:lnTo>
                  <a:lnTo>
                    <a:pt x="865492" y="607721"/>
                  </a:lnTo>
                  <a:lnTo>
                    <a:pt x="871652" y="562617"/>
                  </a:lnTo>
                  <a:lnTo>
                    <a:pt x="872825" y="516208"/>
                  </a:lnTo>
                  <a:lnTo>
                    <a:pt x="868161" y="465347"/>
                  </a:lnTo>
                  <a:lnTo>
                    <a:pt x="857399" y="415836"/>
                  </a:lnTo>
                  <a:lnTo>
                    <a:pt x="840776" y="368158"/>
                  </a:lnTo>
                  <a:lnTo>
                    <a:pt x="818531" y="322801"/>
                  </a:lnTo>
                  <a:lnTo>
                    <a:pt x="790902" y="280250"/>
                  </a:lnTo>
                  <a:lnTo>
                    <a:pt x="758129" y="240991"/>
                  </a:lnTo>
                  <a:lnTo>
                    <a:pt x="720450" y="205509"/>
                  </a:lnTo>
                  <a:close/>
                </a:path>
                <a:path w="873125" h="954405">
                  <a:moveTo>
                    <a:pt x="436902" y="927205"/>
                  </a:moveTo>
                  <a:lnTo>
                    <a:pt x="389125" y="924519"/>
                  </a:lnTo>
                  <a:lnTo>
                    <a:pt x="342967" y="916661"/>
                  </a:lnTo>
                  <a:lnTo>
                    <a:pt x="298734" y="903931"/>
                  </a:lnTo>
                  <a:lnTo>
                    <a:pt x="256736" y="886628"/>
                  </a:lnTo>
                  <a:lnTo>
                    <a:pt x="217278" y="865052"/>
                  </a:lnTo>
                  <a:lnTo>
                    <a:pt x="180669" y="839502"/>
                  </a:lnTo>
                  <a:lnTo>
                    <a:pt x="147215" y="810278"/>
                  </a:lnTo>
                  <a:lnTo>
                    <a:pt x="117225" y="777679"/>
                  </a:lnTo>
                  <a:lnTo>
                    <a:pt x="91005" y="742005"/>
                  </a:lnTo>
                  <a:lnTo>
                    <a:pt x="68864" y="703555"/>
                  </a:lnTo>
                  <a:lnTo>
                    <a:pt x="51107" y="662630"/>
                  </a:lnTo>
                  <a:lnTo>
                    <a:pt x="38043" y="619527"/>
                  </a:lnTo>
                  <a:lnTo>
                    <a:pt x="29980" y="574548"/>
                  </a:lnTo>
                  <a:lnTo>
                    <a:pt x="27223" y="527991"/>
                  </a:lnTo>
                  <a:lnTo>
                    <a:pt x="29980" y="481435"/>
                  </a:lnTo>
                  <a:lnTo>
                    <a:pt x="38043" y="436455"/>
                  </a:lnTo>
                  <a:lnTo>
                    <a:pt x="51107" y="393353"/>
                  </a:lnTo>
                  <a:lnTo>
                    <a:pt x="68863" y="352427"/>
                  </a:lnTo>
                  <a:lnTo>
                    <a:pt x="91005" y="313978"/>
                  </a:lnTo>
                  <a:lnTo>
                    <a:pt x="117225" y="278304"/>
                  </a:lnTo>
                  <a:lnTo>
                    <a:pt x="147215" y="245705"/>
                  </a:lnTo>
                  <a:lnTo>
                    <a:pt x="180669" y="216481"/>
                  </a:lnTo>
                  <a:lnTo>
                    <a:pt x="217278" y="190931"/>
                  </a:lnTo>
                  <a:lnTo>
                    <a:pt x="256736" y="169354"/>
                  </a:lnTo>
                  <a:lnTo>
                    <a:pt x="298734" y="152052"/>
                  </a:lnTo>
                  <a:lnTo>
                    <a:pt x="342966" y="139322"/>
                  </a:lnTo>
                  <a:lnTo>
                    <a:pt x="389125" y="131464"/>
                  </a:lnTo>
                  <a:lnTo>
                    <a:pt x="436902" y="128778"/>
                  </a:lnTo>
                  <a:lnTo>
                    <a:pt x="484679" y="131464"/>
                  </a:lnTo>
                  <a:lnTo>
                    <a:pt x="530838" y="139322"/>
                  </a:lnTo>
                  <a:lnTo>
                    <a:pt x="575070" y="152052"/>
                  </a:lnTo>
                  <a:lnTo>
                    <a:pt x="617068" y="169355"/>
                  </a:lnTo>
                  <a:lnTo>
                    <a:pt x="656526" y="190931"/>
                  </a:lnTo>
                  <a:lnTo>
                    <a:pt x="693135" y="216481"/>
                  </a:lnTo>
                  <a:lnTo>
                    <a:pt x="726589" y="245705"/>
                  </a:lnTo>
                  <a:lnTo>
                    <a:pt x="756579" y="278304"/>
                  </a:lnTo>
                  <a:lnTo>
                    <a:pt x="782799" y="313978"/>
                  </a:lnTo>
                  <a:lnTo>
                    <a:pt x="804941" y="352427"/>
                  </a:lnTo>
                  <a:lnTo>
                    <a:pt x="822697" y="393353"/>
                  </a:lnTo>
                  <a:lnTo>
                    <a:pt x="835761" y="436455"/>
                  </a:lnTo>
                  <a:lnTo>
                    <a:pt x="843825" y="481435"/>
                  </a:lnTo>
                  <a:lnTo>
                    <a:pt x="846581" y="527991"/>
                  </a:lnTo>
                  <a:lnTo>
                    <a:pt x="843776" y="574525"/>
                  </a:lnTo>
                  <a:lnTo>
                    <a:pt x="835675" y="619481"/>
                  </a:lnTo>
                  <a:lnTo>
                    <a:pt x="822585" y="662560"/>
                  </a:lnTo>
                  <a:lnTo>
                    <a:pt x="804811" y="703465"/>
                  </a:lnTo>
                  <a:lnTo>
                    <a:pt x="782660" y="741897"/>
                  </a:lnTo>
                  <a:lnTo>
                    <a:pt x="756438" y="777556"/>
                  </a:lnTo>
                  <a:lnTo>
                    <a:pt x="726453" y="810145"/>
                  </a:lnTo>
                  <a:lnTo>
                    <a:pt x="693009" y="839365"/>
                  </a:lnTo>
                  <a:lnTo>
                    <a:pt x="656415" y="864916"/>
                  </a:lnTo>
                  <a:lnTo>
                    <a:pt x="616976" y="886501"/>
                  </a:lnTo>
                  <a:lnTo>
                    <a:pt x="574999" y="903822"/>
                  </a:lnTo>
                  <a:lnTo>
                    <a:pt x="530790" y="916578"/>
                  </a:lnTo>
                  <a:lnTo>
                    <a:pt x="484655" y="924472"/>
                  </a:lnTo>
                  <a:lnTo>
                    <a:pt x="436902" y="927205"/>
                  </a:lnTo>
                  <a:close/>
                </a:path>
              </a:pathLst>
            </a:custGeom>
            <a:ln w="15221">
              <a:solidFill>
                <a:srgbClr val="FFFFFF"/>
              </a:solidFill>
            </a:ln>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58" name="object 58"/>
            <p:cNvSpPr/>
            <p:nvPr/>
          </p:nvSpPr>
          <p:spPr>
            <a:xfrm>
              <a:off x="5316543" y="1610382"/>
              <a:ext cx="607060" cy="643255"/>
            </a:xfrm>
            <a:custGeom>
              <a:avLst/>
              <a:gdLst/>
              <a:ahLst/>
              <a:cxnLst/>
              <a:rect l="l" t="t" r="r" b="b"/>
              <a:pathLst>
                <a:path w="607060" h="643255">
                  <a:moveTo>
                    <a:pt x="316234" y="0"/>
                  </a:moveTo>
                  <a:lnTo>
                    <a:pt x="289803" y="0"/>
                  </a:lnTo>
                  <a:lnTo>
                    <a:pt x="289803" y="51833"/>
                  </a:lnTo>
                  <a:lnTo>
                    <a:pt x="240777" y="57841"/>
                  </a:lnTo>
                  <a:lnTo>
                    <a:pt x="194615" y="71071"/>
                  </a:lnTo>
                  <a:lnTo>
                    <a:pt x="151912" y="90886"/>
                  </a:lnTo>
                  <a:lnTo>
                    <a:pt x="113267" y="116651"/>
                  </a:lnTo>
                  <a:lnTo>
                    <a:pt x="79274" y="147731"/>
                  </a:lnTo>
                  <a:lnTo>
                    <a:pt x="50532" y="183490"/>
                  </a:lnTo>
                  <a:lnTo>
                    <a:pt x="27637" y="223292"/>
                  </a:lnTo>
                  <a:lnTo>
                    <a:pt x="11185" y="266501"/>
                  </a:lnTo>
                  <a:lnTo>
                    <a:pt x="1774" y="312483"/>
                  </a:lnTo>
                  <a:lnTo>
                    <a:pt x="0" y="360601"/>
                  </a:lnTo>
                  <a:lnTo>
                    <a:pt x="6163" y="408374"/>
                  </a:lnTo>
                  <a:lnTo>
                    <a:pt x="19738" y="453357"/>
                  </a:lnTo>
                  <a:lnTo>
                    <a:pt x="40072" y="494969"/>
                  </a:lnTo>
                  <a:lnTo>
                    <a:pt x="66513" y="532628"/>
                  </a:lnTo>
                  <a:lnTo>
                    <a:pt x="98408" y="565753"/>
                  </a:lnTo>
                  <a:lnTo>
                    <a:pt x="135105" y="593762"/>
                  </a:lnTo>
                  <a:lnTo>
                    <a:pt x="175951" y="616074"/>
                  </a:lnTo>
                  <a:lnTo>
                    <a:pt x="220294" y="632107"/>
                  </a:lnTo>
                  <a:lnTo>
                    <a:pt x="267482" y="641280"/>
                  </a:lnTo>
                  <a:lnTo>
                    <a:pt x="316862" y="643012"/>
                  </a:lnTo>
                  <a:lnTo>
                    <a:pt x="365888" y="637003"/>
                  </a:lnTo>
                  <a:lnTo>
                    <a:pt x="412050" y="623773"/>
                  </a:lnTo>
                  <a:lnTo>
                    <a:pt x="418983" y="620555"/>
                  </a:lnTo>
                  <a:lnTo>
                    <a:pt x="292927" y="620555"/>
                  </a:lnTo>
                  <a:lnTo>
                    <a:pt x="243065" y="614101"/>
                  </a:lnTo>
                  <a:lnTo>
                    <a:pt x="195178" y="599109"/>
                  </a:lnTo>
                  <a:lnTo>
                    <a:pt x="152022" y="576709"/>
                  </a:lnTo>
                  <a:lnTo>
                    <a:pt x="114191" y="547817"/>
                  </a:lnTo>
                  <a:lnTo>
                    <a:pt x="82282" y="513350"/>
                  </a:lnTo>
                  <a:lnTo>
                    <a:pt x="56889" y="474226"/>
                  </a:lnTo>
                  <a:lnTo>
                    <a:pt x="38608" y="431360"/>
                  </a:lnTo>
                  <a:lnTo>
                    <a:pt x="28034" y="385669"/>
                  </a:lnTo>
                  <a:lnTo>
                    <a:pt x="25762" y="338071"/>
                  </a:lnTo>
                  <a:lnTo>
                    <a:pt x="32388" y="289483"/>
                  </a:lnTo>
                  <a:lnTo>
                    <a:pt x="46204" y="246568"/>
                  </a:lnTo>
                  <a:lnTo>
                    <a:pt x="66623" y="207239"/>
                  </a:lnTo>
                  <a:lnTo>
                    <a:pt x="92964" y="172057"/>
                  </a:lnTo>
                  <a:lnTo>
                    <a:pt x="124545" y="141579"/>
                  </a:lnTo>
                  <a:lnTo>
                    <a:pt x="160687" y="116367"/>
                  </a:lnTo>
                  <a:lnTo>
                    <a:pt x="200707" y="96981"/>
                  </a:lnTo>
                  <a:lnTo>
                    <a:pt x="243925" y="83979"/>
                  </a:lnTo>
                  <a:lnTo>
                    <a:pt x="289660" y="77921"/>
                  </a:lnTo>
                  <a:lnTo>
                    <a:pt x="316234" y="77921"/>
                  </a:lnTo>
                  <a:lnTo>
                    <a:pt x="316234" y="0"/>
                  </a:lnTo>
                  <a:close/>
                </a:path>
                <a:path w="607060" h="643255">
                  <a:moveTo>
                    <a:pt x="371464" y="59087"/>
                  </a:moveTo>
                  <a:lnTo>
                    <a:pt x="365517" y="84178"/>
                  </a:lnTo>
                  <a:lnTo>
                    <a:pt x="413406" y="99173"/>
                  </a:lnTo>
                  <a:lnTo>
                    <a:pt x="456564" y="121575"/>
                  </a:lnTo>
                  <a:lnTo>
                    <a:pt x="494395" y="150469"/>
                  </a:lnTo>
                  <a:lnTo>
                    <a:pt x="526305" y="184936"/>
                  </a:lnTo>
                  <a:lnTo>
                    <a:pt x="551698" y="224061"/>
                  </a:lnTo>
                  <a:lnTo>
                    <a:pt x="569979" y="266926"/>
                  </a:lnTo>
                  <a:lnTo>
                    <a:pt x="580554" y="312615"/>
                  </a:lnTo>
                  <a:lnTo>
                    <a:pt x="582827" y="360211"/>
                  </a:lnTo>
                  <a:lnTo>
                    <a:pt x="576204" y="408796"/>
                  </a:lnTo>
                  <a:lnTo>
                    <a:pt x="560816" y="455462"/>
                  </a:lnTo>
                  <a:lnTo>
                    <a:pt x="537826" y="497518"/>
                  </a:lnTo>
                  <a:lnTo>
                    <a:pt x="508175" y="534383"/>
                  </a:lnTo>
                  <a:lnTo>
                    <a:pt x="472803" y="565477"/>
                  </a:lnTo>
                  <a:lnTo>
                    <a:pt x="432652" y="590221"/>
                  </a:lnTo>
                  <a:lnTo>
                    <a:pt x="388661" y="608035"/>
                  </a:lnTo>
                  <a:lnTo>
                    <a:pt x="341773" y="618340"/>
                  </a:lnTo>
                  <a:lnTo>
                    <a:pt x="292927" y="620555"/>
                  </a:lnTo>
                  <a:lnTo>
                    <a:pt x="418983" y="620555"/>
                  </a:lnTo>
                  <a:lnTo>
                    <a:pt x="454753" y="603956"/>
                  </a:lnTo>
                  <a:lnTo>
                    <a:pt x="493398" y="578190"/>
                  </a:lnTo>
                  <a:lnTo>
                    <a:pt x="527391" y="547108"/>
                  </a:lnTo>
                  <a:lnTo>
                    <a:pt x="556133" y="511348"/>
                  </a:lnTo>
                  <a:lnTo>
                    <a:pt x="579028" y="471545"/>
                  </a:lnTo>
                  <a:lnTo>
                    <a:pt x="595480" y="428334"/>
                  </a:lnTo>
                  <a:lnTo>
                    <a:pt x="604891" y="382352"/>
                  </a:lnTo>
                  <a:lnTo>
                    <a:pt x="606666" y="334233"/>
                  </a:lnTo>
                  <a:lnTo>
                    <a:pt x="600266" y="285511"/>
                  </a:lnTo>
                  <a:lnTo>
                    <a:pt x="586043" y="239419"/>
                  </a:lnTo>
                  <a:lnTo>
                    <a:pt x="564623" y="196688"/>
                  </a:lnTo>
                  <a:lnTo>
                    <a:pt x="536632" y="158051"/>
                  </a:lnTo>
                  <a:lnTo>
                    <a:pt x="502694" y="124240"/>
                  </a:lnTo>
                  <a:lnTo>
                    <a:pt x="463437" y="95988"/>
                  </a:lnTo>
                  <a:lnTo>
                    <a:pt x="419485" y="74026"/>
                  </a:lnTo>
                  <a:lnTo>
                    <a:pt x="371464" y="59087"/>
                  </a:lnTo>
                  <a:close/>
                </a:path>
                <a:path w="607060" h="643255">
                  <a:moveTo>
                    <a:pt x="316234" y="77921"/>
                  </a:moveTo>
                  <a:lnTo>
                    <a:pt x="289737" y="77921"/>
                  </a:lnTo>
                  <a:lnTo>
                    <a:pt x="289803" y="271722"/>
                  </a:lnTo>
                  <a:lnTo>
                    <a:pt x="265639" y="281694"/>
                  </a:lnTo>
                  <a:lnTo>
                    <a:pt x="247891" y="299308"/>
                  </a:lnTo>
                  <a:lnTo>
                    <a:pt x="238295" y="321935"/>
                  </a:lnTo>
                  <a:lnTo>
                    <a:pt x="238274" y="347691"/>
                  </a:lnTo>
                  <a:lnTo>
                    <a:pt x="248507" y="371236"/>
                  </a:lnTo>
                  <a:lnTo>
                    <a:pt x="266583" y="388528"/>
                  </a:lnTo>
                  <a:lnTo>
                    <a:pt x="289994" y="397955"/>
                  </a:lnTo>
                  <a:lnTo>
                    <a:pt x="316234" y="397904"/>
                  </a:lnTo>
                  <a:lnTo>
                    <a:pt x="340398" y="387932"/>
                  </a:lnTo>
                  <a:lnTo>
                    <a:pt x="354983" y="373457"/>
                  </a:lnTo>
                  <a:lnTo>
                    <a:pt x="303019" y="373457"/>
                  </a:lnTo>
                  <a:lnTo>
                    <a:pt x="287588" y="370421"/>
                  </a:lnTo>
                  <a:lnTo>
                    <a:pt x="274985" y="362141"/>
                  </a:lnTo>
                  <a:lnTo>
                    <a:pt x="266488" y="349860"/>
                  </a:lnTo>
                  <a:lnTo>
                    <a:pt x="263372" y="334824"/>
                  </a:lnTo>
                  <a:lnTo>
                    <a:pt x="266488" y="319787"/>
                  </a:lnTo>
                  <a:lnTo>
                    <a:pt x="274985" y="307506"/>
                  </a:lnTo>
                  <a:lnTo>
                    <a:pt x="287588" y="299226"/>
                  </a:lnTo>
                  <a:lnTo>
                    <a:pt x="303019" y="296190"/>
                  </a:lnTo>
                  <a:lnTo>
                    <a:pt x="355031" y="296190"/>
                  </a:lnTo>
                  <a:lnTo>
                    <a:pt x="349742" y="289283"/>
                  </a:lnTo>
                  <a:lnTo>
                    <a:pt x="334487" y="278190"/>
                  </a:lnTo>
                  <a:lnTo>
                    <a:pt x="316234" y="271722"/>
                  </a:lnTo>
                  <a:lnTo>
                    <a:pt x="316234" y="77921"/>
                  </a:lnTo>
                  <a:close/>
                </a:path>
                <a:path w="607060" h="643255">
                  <a:moveTo>
                    <a:pt x="355031" y="296190"/>
                  </a:moveTo>
                  <a:lnTo>
                    <a:pt x="303019" y="296190"/>
                  </a:lnTo>
                  <a:lnTo>
                    <a:pt x="318450" y="299226"/>
                  </a:lnTo>
                  <a:lnTo>
                    <a:pt x="331052" y="307506"/>
                  </a:lnTo>
                  <a:lnTo>
                    <a:pt x="339549" y="319787"/>
                  </a:lnTo>
                  <a:lnTo>
                    <a:pt x="342665" y="334824"/>
                  </a:lnTo>
                  <a:lnTo>
                    <a:pt x="339549" y="349860"/>
                  </a:lnTo>
                  <a:lnTo>
                    <a:pt x="331052" y="362141"/>
                  </a:lnTo>
                  <a:lnTo>
                    <a:pt x="318450" y="370421"/>
                  </a:lnTo>
                  <a:lnTo>
                    <a:pt x="303019" y="373457"/>
                  </a:lnTo>
                  <a:lnTo>
                    <a:pt x="354983" y="373457"/>
                  </a:lnTo>
                  <a:lnTo>
                    <a:pt x="358146" y="370318"/>
                  </a:lnTo>
                  <a:lnTo>
                    <a:pt x="367742" y="347691"/>
                  </a:lnTo>
                  <a:lnTo>
                    <a:pt x="367763" y="321935"/>
                  </a:lnTo>
                  <a:lnTo>
                    <a:pt x="361126" y="304149"/>
                  </a:lnTo>
                  <a:lnTo>
                    <a:pt x="355031" y="296190"/>
                  </a:lnTo>
                  <a:close/>
                </a:path>
              </a:pathLst>
            </a:custGeom>
            <a:solidFill>
              <a:srgbClr val="FFFFFF"/>
            </a:solidFill>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sp>
          <p:nvSpPr>
            <p:cNvPr id="59" name="object 59"/>
            <p:cNvSpPr/>
            <p:nvPr/>
          </p:nvSpPr>
          <p:spPr>
            <a:xfrm>
              <a:off x="5316543" y="1610382"/>
              <a:ext cx="607060" cy="643255"/>
            </a:xfrm>
            <a:custGeom>
              <a:avLst/>
              <a:gdLst/>
              <a:ahLst/>
              <a:cxnLst/>
              <a:rect l="l" t="t" r="r" b="b"/>
              <a:pathLst>
                <a:path w="607060" h="643255">
                  <a:moveTo>
                    <a:pt x="371464" y="59087"/>
                  </a:moveTo>
                  <a:lnTo>
                    <a:pt x="365517" y="84178"/>
                  </a:lnTo>
                  <a:lnTo>
                    <a:pt x="413406" y="99173"/>
                  </a:lnTo>
                  <a:lnTo>
                    <a:pt x="456564" y="121575"/>
                  </a:lnTo>
                  <a:lnTo>
                    <a:pt x="494395" y="150469"/>
                  </a:lnTo>
                  <a:lnTo>
                    <a:pt x="526305" y="184936"/>
                  </a:lnTo>
                  <a:lnTo>
                    <a:pt x="551698" y="224061"/>
                  </a:lnTo>
                  <a:lnTo>
                    <a:pt x="569979" y="266926"/>
                  </a:lnTo>
                  <a:lnTo>
                    <a:pt x="580554" y="312615"/>
                  </a:lnTo>
                  <a:lnTo>
                    <a:pt x="582827" y="360211"/>
                  </a:lnTo>
                  <a:lnTo>
                    <a:pt x="576204" y="408796"/>
                  </a:lnTo>
                  <a:lnTo>
                    <a:pt x="560816" y="455462"/>
                  </a:lnTo>
                  <a:lnTo>
                    <a:pt x="537826" y="497518"/>
                  </a:lnTo>
                  <a:lnTo>
                    <a:pt x="508175" y="534383"/>
                  </a:lnTo>
                  <a:lnTo>
                    <a:pt x="472803" y="565477"/>
                  </a:lnTo>
                  <a:lnTo>
                    <a:pt x="432652" y="590221"/>
                  </a:lnTo>
                  <a:lnTo>
                    <a:pt x="388661" y="608036"/>
                  </a:lnTo>
                  <a:lnTo>
                    <a:pt x="341773" y="618340"/>
                  </a:lnTo>
                  <a:lnTo>
                    <a:pt x="292927" y="620555"/>
                  </a:lnTo>
                  <a:lnTo>
                    <a:pt x="243065" y="614101"/>
                  </a:lnTo>
                  <a:lnTo>
                    <a:pt x="195178" y="599109"/>
                  </a:lnTo>
                  <a:lnTo>
                    <a:pt x="152022" y="576709"/>
                  </a:lnTo>
                  <a:lnTo>
                    <a:pt x="114191" y="547817"/>
                  </a:lnTo>
                  <a:lnTo>
                    <a:pt x="82282" y="513350"/>
                  </a:lnTo>
                  <a:lnTo>
                    <a:pt x="56889" y="474226"/>
                  </a:lnTo>
                  <a:lnTo>
                    <a:pt x="38608" y="431360"/>
                  </a:lnTo>
                  <a:lnTo>
                    <a:pt x="28034" y="385669"/>
                  </a:lnTo>
                  <a:lnTo>
                    <a:pt x="25762" y="338071"/>
                  </a:lnTo>
                  <a:lnTo>
                    <a:pt x="32388" y="289483"/>
                  </a:lnTo>
                  <a:lnTo>
                    <a:pt x="46204" y="246568"/>
                  </a:lnTo>
                  <a:lnTo>
                    <a:pt x="66623" y="207239"/>
                  </a:lnTo>
                  <a:lnTo>
                    <a:pt x="92964" y="172057"/>
                  </a:lnTo>
                  <a:lnTo>
                    <a:pt x="124545" y="141579"/>
                  </a:lnTo>
                  <a:lnTo>
                    <a:pt x="160687" y="116367"/>
                  </a:lnTo>
                  <a:lnTo>
                    <a:pt x="200707" y="96981"/>
                  </a:lnTo>
                  <a:lnTo>
                    <a:pt x="243925" y="83979"/>
                  </a:lnTo>
                  <a:lnTo>
                    <a:pt x="289660" y="77921"/>
                  </a:lnTo>
                  <a:lnTo>
                    <a:pt x="289792" y="77975"/>
                  </a:lnTo>
                  <a:lnTo>
                    <a:pt x="289803" y="271722"/>
                  </a:lnTo>
                  <a:lnTo>
                    <a:pt x="265639" y="281694"/>
                  </a:lnTo>
                  <a:lnTo>
                    <a:pt x="247891" y="299308"/>
                  </a:lnTo>
                  <a:lnTo>
                    <a:pt x="238216" y="322121"/>
                  </a:lnTo>
                  <a:lnTo>
                    <a:pt x="238274" y="347691"/>
                  </a:lnTo>
                  <a:lnTo>
                    <a:pt x="248507" y="371236"/>
                  </a:lnTo>
                  <a:lnTo>
                    <a:pt x="266583" y="388528"/>
                  </a:lnTo>
                  <a:lnTo>
                    <a:pt x="289994" y="397955"/>
                  </a:lnTo>
                  <a:lnTo>
                    <a:pt x="316234" y="397904"/>
                  </a:lnTo>
                  <a:lnTo>
                    <a:pt x="340398" y="387932"/>
                  </a:lnTo>
                  <a:lnTo>
                    <a:pt x="358146" y="370318"/>
                  </a:lnTo>
                  <a:lnTo>
                    <a:pt x="367821" y="347505"/>
                  </a:lnTo>
                  <a:lnTo>
                    <a:pt x="367763" y="321935"/>
                  </a:lnTo>
                  <a:lnTo>
                    <a:pt x="361126" y="304149"/>
                  </a:lnTo>
                  <a:lnTo>
                    <a:pt x="349742" y="289283"/>
                  </a:lnTo>
                  <a:lnTo>
                    <a:pt x="334487" y="278190"/>
                  </a:lnTo>
                  <a:lnTo>
                    <a:pt x="316234" y="271722"/>
                  </a:lnTo>
                  <a:lnTo>
                    <a:pt x="316234" y="0"/>
                  </a:lnTo>
                  <a:lnTo>
                    <a:pt x="289803" y="0"/>
                  </a:lnTo>
                  <a:lnTo>
                    <a:pt x="289803" y="51833"/>
                  </a:lnTo>
                  <a:lnTo>
                    <a:pt x="240777" y="57841"/>
                  </a:lnTo>
                  <a:lnTo>
                    <a:pt x="194615" y="71071"/>
                  </a:lnTo>
                  <a:lnTo>
                    <a:pt x="151912" y="90886"/>
                  </a:lnTo>
                  <a:lnTo>
                    <a:pt x="113267" y="116651"/>
                  </a:lnTo>
                  <a:lnTo>
                    <a:pt x="79274" y="147731"/>
                  </a:lnTo>
                  <a:lnTo>
                    <a:pt x="50532" y="183490"/>
                  </a:lnTo>
                  <a:lnTo>
                    <a:pt x="27637" y="223292"/>
                  </a:lnTo>
                  <a:lnTo>
                    <a:pt x="11185" y="266501"/>
                  </a:lnTo>
                  <a:lnTo>
                    <a:pt x="1774" y="312483"/>
                  </a:lnTo>
                  <a:lnTo>
                    <a:pt x="0" y="360601"/>
                  </a:lnTo>
                  <a:lnTo>
                    <a:pt x="6163" y="408374"/>
                  </a:lnTo>
                  <a:lnTo>
                    <a:pt x="19738" y="453357"/>
                  </a:lnTo>
                  <a:lnTo>
                    <a:pt x="40072" y="494969"/>
                  </a:lnTo>
                  <a:lnTo>
                    <a:pt x="66513" y="532628"/>
                  </a:lnTo>
                  <a:lnTo>
                    <a:pt x="98408" y="565753"/>
                  </a:lnTo>
                  <a:lnTo>
                    <a:pt x="135105" y="593762"/>
                  </a:lnTo>
                  <a:lnTo>
                    <a:pt x="175951" y="616074"/>
                  </a:lnTo>
                  <a:lnTo>
                    <a:pt x="220294" y="632107"/>
                  </a:lnTo>
                  <a:lnTo>
                    <a:pt x="267482" y="641280"/>
                  </a:lnTo>
                  <a:lnTo>
                    <a:pt x="316862" y="643012"/>
                  </a:lnTo>
                  <a:lnTo>
                    <a:pt x="365888" y="637003"/>
                  </a:lnTo>
                  <a:lnTo>
                    <a:pt x="412050" y="623773"/>
                  </a:lnTo>
                  <a:lnTo>
                    <a:pt x="454753" y="603956"/>
                  </a:lnTo>
                  <a:lnTo>
                    <a:pt x="493398" y="578190"/>
                  </a:lnTo>
                  <a:lnTo>
                    <a:pt x="527391" y="547108"/>
                  </a:lnTo>
                  <a:lnTo>
                    <a:pt x="556133" y="511348"/>
                  </a:lnTo>
                  <a:lnTo>
                    <a:pt x="579028" y="471545"/>
                  </a:lnTo>
                  <a:lnTo>
                    <a:pt x="595480" y="428334"/>
                  </a:lnTo>
                  <a:lnTo>
                    <a:pt x="604891" y="382352"/>
                  </a:lnTo>
                  <a:lnTo>
                    <a:pt x="606665" y="334233"/>
                  </a:lnTo>
                  <a:lnTo>
                    <a:pt x="600266" y="285511"/>
                  </a:lnTo>
                  <a:lnTo>
                    <a:pt x="586043" y="239419"/>
                  </a:lnTo>
                  <a:lnTo>
                    <a:pt x="564623" y="196688"/>
                  </a:lnTo>
                  <a:lnTo>
                    <a:pt x="536632" y="158051"/>
                  </a:lnTo>
                  <a:lnTo>
                    <a:pt x="502694" y="124240"/>
                  </a:lnTo>
                  <a:lnTo>
                    <a:pt x="463437" y="95988"/>
                  </a:lnTo>
                  <a:lnTo>
                    <a:pt x="419485" y="74026"/>
                  </a:lnTo>
                  <a:lnTo>
                    <a:pt x="371464" y="59087"/>
                  </a:lnTo>
                  <a:close/>
                </a:path>
              </a:pathLst>
            </a:custGeom>
            <a:ln w="15232">
              <a:solidFill>
                <a:srgbClr val="FFFFFF"/>
              </a:solidFill>
            </a:ln>
          </p:spPr>
          <p:txBody>
            <a:bodyPr wrap="square" lIns="0" tIns="0" rIns="0" bIns="0"/>
            <a:lstStyle/>
            <a:p>
              <a:pPr hangingPunct="1"/>
              <a:endParaRPr sz="1600" kern="1200">
                <a:solidFill>
                  <a:prstClr val="black"/>
                </a:solidFill>
                <a:latin typeface="Source Sans Pro Regular"/>
                <a:cs typeface="Arial" panose="020B0604020202020204" pitchFamily="34" charset="0"/>
              </a:endParaRPr>
            </a:p>
          </p:txBody>
        </p:sp>
        <p:pic>
          <p:nvPicPr>
            <p:cNvPr id="60" name="object 60"/>
            <p:cNvPicPr/>
            <p:nvPr/>
          </p:nvPicPr>
          <p:blipFill>
            <a:blip r:embed="rId13" cstate="print"/>
            <a:stretch>
              <a:fillRect/>
            </a:stretch>
          </p:blipFill>
          <p:spPr>
            <a:xfrm>
              <a:off x="5572305" y="1898962"/>
              <a:ext cx="94513" cy="92488"/>
            </a:xfrm>
            <a:prstGeom prst="rect">
              <a:avLst/>
            </a:prstGeom>
          </p:spPr>
        </p:pic>
      </p:grpSp>
      <p:sp>
        <p:nvSpPr>
          <p:cNvPr id="61" name="object 61"/>
          <p:cNvSpPr txBox="1"/>
          <p:nvPr/>
        </p:nvSpPr>
        <p:spPr>
          <a:xfrm>
            <a:off x="618649" y="3989079"/>
            <a:ext cx="2840973" cy="262465"/>
          </a:xfrm>
          <a:prstGeom prst="rect">
            <a:avLst/>
          </a:prstGeom>
        </p:spPr>
        <p:txBody>
          <a:bodyPr vert="horz" wrap="square" lIns="0" tIns="16087" rIns="0" bIns="0">
            <a:spAutoFit/>
          </a:bodyPr>
          <a:lstStyle/>
          <a:p>
            <a:pPr marL="87204" hangingPunct="1">
              <a:spcBef>
                <a:spcPts val="127"/>
              </a:spcBef>
              <a:defRPr sz="1600" b="1" kern="1200">
                <a:solidFill>
                  <a:prstClr val="black"/>
                </a:solidFill>
                <a:latin typeface="Source Sans Pro Regular"/>
                <a:cs typeface="Arial" panose="020B0604020202020204" pitchFamily="34" charset="0"/>
              </a:defRPr>
            </a:pPr>
            <a:r>
              <a:rPr dirty="0" err="1"/>
              <a:t>Évolution</a:t>
            </a:r>
            <a:r>
              <a:rPr dirty="0"/>
              <a:t> de </a:t>
            </a:r>
            <a:r>
              <a:rPr dirty="0" err="1"/>
              <a:t>l’intervention</a:t>
            </a:r>
            <a:endParaRPr sz="1600" kern="1200" dirty="0">
              <a:solidFill>
                <a:prstClr val="black"/>
              </a:solidFill>
              <a:latin typeface="Source Sans Pro Regular"/>
              <a:cs typeface="Arial" panose="020B0604020202020204" pitchFamily="34" charset="0"/>
            </a:endParaRPr>
          </a:p>
        </p:txBody>
      </p:sp>
      <p:sp>
        <p:nvSpPr>
          <p:cNvPr id="62" name="object 62"/>
          <p:cNvSpPr txBox="1"/>
          <p:nvPr/>
        </p:nvSpPr>
        <p:spPr>
          <a:xfrm>
            <a:off x="3480718" y="4025379"/>
            <a:ext cx="2494859" cy="262465"/>
          </a:xfrm>
          <a:prstGeom prst="rect">
            <a:avLst/>
          </a:prstGeom>
        </p:spPr>
        <p:txBody>
          <a:bodyPr vert="horz" wrap="square" lIns="0" tIns="16087" rIns="0" bIns="0">
            <a:spAutoFit/>
          </a:bodyPr>
          <a:lstStyle/>
          <a:p>
            <a:pPr algn="ctr" hangingPunct="1">
              <a:spcBef>
                <a:spcPts val="127"/>
              </a:spcBef>
              <a:defRPr sz="1600" b="1" kern="1200">
                <a:solidFill>
                  <a:prstClr val="black"/>
                </a:solidFill>
                <a:latin typeface="Source Sans Pro Regular"/>
                <a:cs typeface="Arial" panose="020B0604020202020204" pitchFamily="34" charset="0"/>
              </a:defRPr>
            </a:pPr>
            <a:r>
              <a:t>Critères établis</a:t>
            </a:r>
            <a:endParaRPr sz="1600" kern="1200">
              <a:solidFill>
                <a:prstClr val="black"/>
              </a:solidFill>
              <a:latin typeface="Source Sans Pro Regular"/>
              <a:cs typeface="Arial" panose="020B0604020202020204" pitchFamily="34" charset="0"/>
            </a:endParaRPr>
          </a:p>
        </p:txBody>
      </p:sp>
      <p:sp>
        <p:nvSpPr>
          <p:cNvPr id="63" name="object 63"/>
          <p:cNvSpPr txBox="1"/>
          <p:nvPr/>
        </p:nvSpPr>
        <p:spPr>
          <a:xfrm>
            <a:off x="7010121" y="3982663"/>
            <a:ext cx="1244600" cy="262465"/>
          </a:xfrm>
          <a:prstGeom prst="rect">
            <a:avLst/>
          </a:prstGeom>
        </p:spPr>
        <p:txBody>
          <a:bodyPr vert="horz" wrap="square" lIns="0" tIns="16087" rIns="0" bIns="0">
            <a:spAutoFit/>
          </a:bodyPr>
          <a:lstStyle/>
          <a:p>
            <a:pPr marL="16933" hangingPunct="1">
              <a:spcBef>
                <a:spcPts val="127"/>
              </a:spcBef>
              <a:defRPr sz="1600" b="1" kern="1200">
                <a:solidFill>
                  <a:prstClr val="black"/>
                </a:solidFill>
                <a:latin typeface="Source Sans Pro Regular"/>
                <a:cs typeface="Arial" panose="020B0604020202020204" pitchFamily="34" charset="0"/>
              </a:defRPr>
            </a:pPr>
            <a:r>
              <a:t>Durée</a:t>
            </a:r>
            <a:endParaRPr sz="1600" kern="1200">
              <a:solidFill>
                <a:prstClr val="black"/>
              </a:solidFill>
              <a:latin typeface="Source Sans Pro Regular"/>
              <a:cs typeface="Arial" panose="020B0604020202020204" pitchFamily="34" charset="0"/>
            </a:endParaRPr>
          </a:p>
        </p:txBody>
      </p:sp>
      <p:sp>
        <p:nvSpPr>
          <p:cNvPr id="64" name="object 64"/>
          <p:cNvSpPr txBox="1"/>
          <p:nvPr/>
        </p:nvSpPr>
        <p:spPr>
          <a:xfrm>
            <a:off x="9667175" y="4003721"/>
            <a:ext cx="1343441" cy="262465"/>
          </a:xfrm>
          <a:prstGeom prst="rect">
            <a:avLst/>
          </a:prstGeom>
        </p:spPr>
        <p:txBody>
          <a:bodyPr vert="horz" wrap="square" lIns="0" tIns="16087" rIns="0" bIns="0">
            <a:spAutoFit/>
          </a:bodyPr>
          <a:lstStyle/>
          <a:p>
            <a:pPr marL="16933" hangingPunct="1">
              <a:spcBef>
                <a:spcPts val="127"/>
              </a:spcBef>
              <a:defRPr sz="1600" b="1" kern="1200">
                <a:solidFill>
                  <a:prstClr val="black"/>
                </a:solidFill>
                <a:latin typeface="Source Sans Pro Regular"/>
                <a:cs typeface="Arial" panose="020B0604020202020204" pitchFamily="34" charset="0"/>
              </a:defRPr>
            </a:pPr>
            <a:r>
              <a:rPr dirty="0" err="1"/>
              <a:t>Financement</a:t>
            </a:r>
            <a:endParaRPr sz="1600" kern="1200" dirty="0">
              <a:solidFill>
                <a:prstClr val="black"/>
              </a:solidFill>
              <a:latin typeface="Source Sans Pro Regular"/>
              <a:cs typeface="Arial" panose="020B0604020202020204" pitchFamily="34" charset="0"/>
            </a:endParaRPr>
          </a:p>
        </p:txBody>
      </p:sp>
      <p:sp>
        <p:nvSpPr>
          <p:cNvPr id="65" name="object 65"/>
          <p:cNvSpPr txBox="1"/>
          <p:nvPr/>
        </p:nvSpPr>
        <p:spPr>
          <a:xfrm>
            <a:off x="2533371" y="6261478"/>
            <a:ext cx="1317910" cy="262465"/>
          </a:xfrm>
          <a:prstGeom prst="rect">
            <a:avLst/>
          </a:prstGeom>
        </p:spPr>
        <p:txBody>
          <a:bodyPr vert="horz" wrap="square" lIns="0" tIns="16087" rIns="0" bIns="0">
            <a:spAutoFit/>
          </a:bodyPr>
          <a:lstStyle/>
          <a:p>
            <a:pPr marL="87204" hangingPunct="1">
              <a:spcBef>
                <a:spcPts val="127"/>
              </a:spcBef>
              <a:defRPr sz="1600" b="1" kern="1200">
                <a:solidFill>
                  <a:prstClr val="black"/>
                </a:solidFill>
                <a:latin typeface="Source Sans Pro Regular"/>
                <a:cs typeface="Arial" panose="020B0604020202020204" pitchFamily="34" charset="0"/>
              </a:defRPr>
            </a:pPr>
            <a:r>
              <a:rPr dirty="0" err="1"/>
              <a:t>Compétences</a:t>
            </a:r>
            <a:endParaRPr sz="1600" b="1" kern="1200" dirty="0">
              <a:solidFill>
                <a:prstClr val="black"/>
              </a:solidFill>
              <a:latin typeface="Source Sans Pro Regular"/>
              <a:cs typeface="Arial" panose="020B0604020202020204" pitchFamily="34" charset="0"/>
            </a:endParaRPr>
          </a:p>
        </p:txBody>
      </p:sp>
      <p:sp>
        <p:nvSpPr>
          <p:cNvPr id="66" name="object 66"/>
          <p:cNvSpPr txBox="1"/>
          <p:nvPr/>
        </p:nvSpPr>
        <p:spPr>
          <a:xfrm>
            <a:off x="5567742" y="6260570"/>
            <a:ext cx="1748367" cy="262465"/>
          </a:xfrm>
          <a:prstGeom prst="rect">
            <a:avLst/>
          </a:prstGeom>
        </p:spPr>
        <p:txBody>
          <a:bodyPr vert="horz" wrap="square" lIns="0" tIns="16087" rIns="0" bIns="0">
            <a:spAutoFit/>
          </a:bodyPr>
          <a:lstStyle/>
          <a:p>
            <a:pPr marL="87204" hangingPunct="1">
              <a:spcBef>
                <a:spcPts val="127"/>
              </a:spcBef>
              <a:defRPr sz="1600" b="1" kern="1200">
                <a:solidFill>
                  <a:prstClr val="black"/>
                </a:solidFill>
                <a:latin typeface="Source Sans Pro Regular"/>
                <a:cs typeface="Arial" panose="020B0604020202020204" pitchFamily="34" charset="0"/>
              </a:defRPr>
            </a:pPr>
            <a:r>
              <a:rPr dirty="0" err="1"/>
              <a:t>Efficacité</a:t>
            </a:r>
            <a:endParaRPr sz="1600" b="1" kern="1200" dirty="0">
              <a:solidFill>
                <a:prstClr val="black"/>
              </a:solidFill>
              <a:latin typeface="Source Sans Pro Regular"/>
              <a:cs typeface="Arial" panose="020B0604020202020204" pitchFamily="34" charset="0"/>
            </a:endParaRPr>
          </a:p>
        </p:txBody>
      </p:sp>
      <p:sp>
        <p:nvSpPr>
          <p:cNvPr id="67" name="object 67"/>
          <p:cNvSpPr txBox="1"/>
          <p:nvPr/>
        </p:nvSpPr>
        <p:spPr>
          <a:xfrm>
            <a:off x="8142574" y="6236281"/>
            <a:ext cx="1163320" cy="262465"/>
          </a:xfrm>
          <a:prstGeom prst="rect">
            <a:avLst/>
          </a:prstGeom>
        </p:spPr>
        <p:txBody>
          <a:bodyPr vert="horz" wrap="square" lIns="0" tIns="16087" rIns="0" bIns="0">
            <a:spAutoFit/>
          </a:bodyPr>
          <a:lstStyle/>
          <a:p>
            <a:pPr marL="87204" hangingPunct="1">
              <a:spcBef>
                <a:spcPts val="127"/>
              </a:spcBef>
              <a:defRPr sz="1600" b="1" kern="1200">
                <a:solidFill>
                  <a:prstClr val="black"/>
                </a:solidFill>
                <a:latin typeface="Source Sans Pro Regular"/>
                <a:cs typeface="Arial" panose="020B0604020202020204" pitchFamily="34" charset="0"/>
              </a:defRPr>
            </a:pPr>
            <a:r>
              <a:t>Conduite</a:t>
            </a:r>
            <a:endParaRPr sz="1600" b="1" kern="1200">
              <a:solidFill>
                <a:prstClr val="black"/>
              </a:solidFill>
              <a:latin typeface="Source Sans Pro Regular"/>
              <a:cs typeface="Arial" panose="020B0604020202020204" pitchFamily="34" charset="0"/>
            </a:endParaRPr>
          </a:p>
        </p:txBody>
      </p:sp>
      <p:sp>
        <p:nvSpPr>
          <p:cNvPr id="68" name="object 2"/>
          <p:cNvSpPr txBox="1">
            <a:spLocks/>
          </p:cNvSpPr>
          <p:nvPr/>
        </p:nvSpPr>
        <p:spPr bwMode="auto">
          <a:xfrm>
            <a:off x="154792" y="804328"/>
            <a:ext cx="10972800" cy="404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16087" rIns="0" bIns="0" numCol="1" anchor="ctr" anchorCtr="0" compatLnSpc="1">
            <a:prstTxWarp prst="textNoShape">
              <a:avLst/>
            </a:prstTxWarp>
            <a:spAutoFit/>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marL="16510" algn="l" defTabSz="289320" eaLnBrk="1" hangingPunct="1">
              <a:lnSpc>
                <a:spcPct val="90000"/>
              </a:lnSpc>
              <a:spcBef>
                <a:spcPts val="0"/>
              </a:spcBef>
              <a:defRPr sz="2800">
                <a:solidFill>
                  <a:srgbClr val="951D19"/>
                </a:solidFill>
                <a:latin typeface="Source Sans Pro"/>
                <a:ea typeface="Source Sans Pro Bold"/>
                <a:cs typeface="Source Sans Pro Bold"/>
              </a:defRPr>
            </a:pPr>
            <a:r>
              <a:t>Modification d’une EIR et démobilisation</a:t>
            </a:r>
            <a:endParaRPr sz="2800">
              <a:solidFill>
                <a:srgbClr val="951D19"/>
              </a:solidFill>
              <a:latin typeface="Source Sans Pro"/>
              <a:ea typeface="Source Sans Pro Bold"/>
              <a:cs typeface="Source Sans Pro Bold"/>
            </a:endParaRPr>
          </a:p>
        </p:txBody>
      </p:sp>
      <p:sp>
        <p:nvSpPr>
          <p:cNvPr id="70" name="Rectangle 69"/>
          <p:cNvSpPr/>
          <p:nvPr/>
        </p:nvSpPr>
        <p:spPr>
          <a:xfrm>
            <a:off x="154792" y="0"/>
            <a:ext cx="8216322" cy="584775"/>
          </a:xfrm>
          <a:prstGeom prst="rect">
            <a:avLst/>
          </a:prstGeom>
        </p:spPr>
        <p:txBody>
          <a:bodyPr wrap="square">
            <a:spAutoFit/>
          </a:bodyPr>
          <a:lstStyle/>
          <a:p>
            <a:pPr>
              <a:defRPr sz="3200" b="1">
                <a:solidFill>
                  <a:schemeClr val="bg1"/>
                </a:solidFill>
                <a:latin typeface="Source Sans Pro Regular"/>
              </a:defRPr>
            </a:pPr>
            <a:r>
              <a:t>4.3 Déploiement des EIR</a:t>
            </a:r>
            <a:endParaRPr sz="3200" b="1">
              <a:solidFill>
                <a:schemeClr val="bg1"/>
              </a:solidFill>
              <a:latin typeface="Source Sans Pro Regular"/>
            </a:endParaRPr>
          </a:p>
        </p:txBody>
      </p:sp>
      <p:sp>
        <p:nvSpPr>
          <p:cNvPr id="69" name="Slide Number Placeholder 68">
            <a:extLst>
              <a:ext uri="{FF2B5EF4-FFF2-40B4-BE49-F238E27FC236}">
                <a16:creationId xmlns:a16="http://schemas.microsoft.com/office/drawing/2014/main" id="{487DC6A5-DBCE-1211-B91D-0AC951D5F081}"/>
              </a:ext>
            </a:extLst>
          </p:cNvPr>
          <p:cNvSpPr>
            <a:spLocks noGrp="1"/>
          </p:cNvSpPr>
          <p:nvPr>
            <p:ph type="sldNum" sz="quarter" idx="2"/>
          </p:nvPr>
        </p:nvSpPr>
        <p:spPr>
          <a:xfrm>
            <a:off x="11679129" y="6476469"/>
            <a:ext cx="510517" cy="382671"/>
          </a:xfrm>
        </p:spPr>
        <p:txBody>
          <a:bodyPr lIns="91440" tIns="45720" rIns="91440" bIns="45720" anchor="t"/>
          <a:lstStyle/>
          <a:p>
            <a:pPr algn="r"/>
            <a:fld id="{86CB4B4D-7CA3-9044-876B-883B54F8677D}" type="slidenum">
              <a:rPr lang="en-US" sz="1200">
                <a:solidFill>
                  <a:srgbClr val="7F7F7F"/>
                </a:solidFill>
              </a:rPr>
              <a:pPr algn="r"/>
              <a:t>55</a:t>
            </a:fld>
            <a:endParaRPr sz="1200">
              <a:solidFill>
                <a:srgbClr val="7F7F7F"/>
              </a:solidFill>
            </a:endParaRPr>
          </a:p>
        </p:txBody>
      </p:sp>
    </p:spTree>
    <p:extLst>
      <p:ext uri="{BB962C8B-B14F-4D97-AF65-F5344CB8AC3E}">
        <p14:creationId xmlns:p14="http://schemas.microsoft.com/office/powerpoint/2010/main" val="1656678997"/>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28488" y="1451473"/>
            <a:ext cx="10988596" cy="4282369"/>
          </a:xfrm>
          <a:prstGeom prst="rect">
            <a:avLst/>
          </a:prstGeom>
        </p:spPr>
        <p:txBody>
          <a:bodyPr vert="horz" wrap="square" lIns="0" tIns="88053" rIns="0" bIns="0" anchor="t">
            <a:spAutoFit/>
          </a:bodyPr>
          <a:lstStyle/>
          <a:p>
            <a:pPr marL="359410" indent="-342900" hangingPunct="1">
              <a:spcBef>
                <a:spcPts val="693"/>
              </a:spcBef>
              <a:buClr>
                <a:srgbClr val="729E03"/>
              </a:buClr>
              <a:buFont typeface="Arial" panose="020B0604020202020204" pitchFamily="34" charset="0"/>
              <a:buChar char="•"/>
              <a:defRPr sz="2000" kern="1200">
                <a:solidFill>
                  <a:schemeClr val="tx1"/>
                </a:solidFill>
                <a:latin typeface="Source Sans Pro Regular"/>
                <a:cs typeface="Arial"/>
              </a:defRPr>
            </a:pPr>
            <a:r>
              <a:t>Un rapport de passation rédigé par les membres de l’EIR démobilisés à l’intention des nouveaux arrivants peut faciliter la continuité de l’intervention</a:t>
            </a:r>
          </a:p>
          <a:p>
            <a:pPr marL="359410" indent="-342900" hangingPunct="1">
              <a:spcBef>
                <a:spcPts val="693"/>
              </a:spcBef>
              <a:buClr>
                <a:srgbClr val="729E03"/>
              </a:buClr>
              <a:buFont typeface="Arial" panose="020B0604020202020204" pitchFamily="34" charset="0"/>
              <a:buChar char="•"/>
              <a:defRPr sz="2000" kern="1200">
                <a:solidFill>
                  <a:schemeClr val="tx1"/>
                </a:solidFill>
                <a:latin typeface="Source Sans Pro Regular"/>
                <a:cs typeface="Arial"/>
              </a:defRPr>
            </a:pPr>
            <a:r>
              <a:t>Les rapports de passation doivent contenir (au minimum) les informations suivantes :</a:t>
            </a:r>
          </a:p>
          <a:p>
            <a:pPr marL="816610" lvl="1" indent="-342900" hangingPunct="1">
              <a:spcBef>
                <a:spcPts val="693"/>
              </a:spcBef>
              <a:buClr>
                <a:srgbClr val="729E03"/>
              </a:buClr>
              <a:buFont typeface="Courier New" panose="02070309020205020404" pitchFamily="49" charset="0"/>
              <a:buChar char="o"/>
              <a:defRPr sz="2000" kern="1200">
                <a:solidFill>
                  <a:schemeClr val="tx1"/>
                </a:solidFill>
                <a:latin typeface="Source Sans Pro Regular"/>
                <a:cs typeface="Arial"/>
              </a:defRPr>
            </a:pPr>
            <a:r>
              <a:t>Principales parties prenantes et leurs coordonnées</a:t>
            </a:r>
          </a:p>
          <a:p>
            <a:pPr marL="816610" lvl="1" indent="-342900" hangingPunct="1">
              <a:spcBef>
                <a:spcPts val="693"/>
              </a:spcBef>
              <a:buClr>
                <a:srgbClr val="729E03"/>
              </a:buClr>
              <a:buFont typeface="Courier New" panose="02070309020205020404" pitchFamily="49" charset="0"/>
              <a:buChar char="o"/>
              <a:defRPr sz="2000" kern="1200">
                <a:solidFill>
                  <a:schemeClr val="tx1"/>
                </a:solidFill>
                <a:latin typeface="Source Sans Pro Regular"/>
                <a:cs typeface="Arial"/>
              </a:defRPr>
            </a:pPr>
            <a:r>
              <a:t>Réunions importantes (en précisant la date et le lieu) </a:t>
            </a:r>
          </a:p>
          <a:p>
            <a:pPr marL="816610" lvl="1" indent="-342900" hangingPunct="1">
              <a:spcBef>
                <a:spcPts val="693"/>
              </a:spcBef>
              <a:buClr>
                <a:srgbClr val="729E03"/>
              </a:buClr>
              <a:buFont typeface="Courier New" panose="02070309020205020404" pitchFamily="49" charset="0"/>
              <a:buChar char="o"/>
              <a:defRPr sz="2000" kern="1200">
                <a:solidFill>
                  <a:schemeClr val="tx1"/>
                </a:solidFill>
                <a:latin typeface="Source Sans Pro Regular"/>
                <a:cs typeface="Arial"/>
              </a:defRPr>
            </a:pPr>
            <a:r>
              <a:t>Présentation générale de l’intervention </a:t>
            </a:r>
            <a:endParaRPr sz="2000" kern="1200">
              <a:solidFill>
                <a:schemeClr val="tx1"/>
              </a:solidFill>
              <a:latin typeface="Source Sans Pro Regular"/>
              <a:cs typeface="Arial" panose="020B0604020202020204" pitchFamily="34" charset="0"/>
            </a:endParaRPr>
          </a:p>
          <a:p>
            <a:pPr marL="816610" lvl="1" indent="-342900" hangingPunct="1">
              <a:spcBef>
                <a:spcPts val="693"/>
              </a:spcBef>
              <a:buClr>
                <a:srgbClr val="729E03"/>
              </a:buClr>
              <a:buFont typeface="Courier New" panose="02070309020205020404" pitchFamily="49" charset="0"/>
              <a:buChar char="o"/>
              <a:defRPr sz="2000" kern="1200">
                <a:solidFill>
                  <a:schemeClr val="tx1"/>
                </a:solidFill>
                <a:latin typeface="Source Sans Pro Regular"/>
                <a:cs typeface="Arial"/>
              </a:defRPr>
            </a:pPr>
            <a:r>
              <a:t>Activités d’intervention en cours, continues et terminées</a:t>
            </a:r>
          </a:p>
          <a:p>
            <a:pPr marL="816610" lvl="1" indent="-342900" hangingPunct="1">
              <a:spcBef>
                <a:spcPts val="693"/>
              </a:spcBef>
              <a:buClr>
                <a:srgbClr val="729E03"/>
              </a:buClr>
              <a:buFont typeface="Courier New" panose="02070309020205020404" pitchFamily="49" charset="0"/>
              <a:buChar char="o"/>
              <a:defRPr sz="2000" kern="1200">
                <a:solidFill>
                  <a:schemeClr val="tx1"/>
                </a:solidFill>
                <a:latin typeface="Source Sans Pro Regular"/>
                <a:cs typeface="Arial"/>
              </a:defRPr>
            </a:pPr>
            <a:r>
              <a:t>Lacunes identifiées</a:t>
            </a:r>
          </a:p>
          <a:p>
            <a:pPr marL="816610" lvl="1" indent="-342900" hangingPunct="1">
              <a:spcBef>
                <a:spcPts val="693"/>
              </a:spcBef>
              <a:buClr>
                <a:srgbClr val="729E03"/>
              </a:buClr>
              <a:buFont typeface="Courier New" panose="02070309020205020404" pitchFamily="49" charset="0"/>
              <a:buChar char="o"/>
              <a:defRPr sz="2000" kern="1200">
                <a:solidFill>
                  <a:schemeClr val="tx1"/>
                </a:solidFill>
                <a:latin typeface="Source Sans Pro Regular"/>
                <a:cs typeface="Arial"/>
              </a:defRPr>
            </a:pPr>
            <a:r>
              <a:t>Résultats obtenus</a:t>
            </a:r>
          </a:p>
          <a:p>
            <a:pPr marL="816610" lvl="1" indent="-342900" hangingPunct="1">
              <a:spcBef>
                <a:spcPts val="693"/>
              </a:spcBef>
              <a:buClr>
                <a:srgbClr val="729E03"/>
              </a:buClr>
              <a:buFont typeface="Courier New" panose="02070309020205020404" pitchFamily="49" charset="0"/>
              <a:buChar char="o"/>
              <a:defRPr sz="2000" kern="1200">
                <a:solidFill>
                  <a:schemeClr val="tx1"/>
                </a:solidFill>
                <a:latin typeface="Source Sans Pro Regular"/>
                <a:cs typeface="Arial"/>
              </a:defRPr>
            </a:pPr>
            <a:r>
              <a:t>Difficultés rencontrées </a:t>
            </a:r>
            <a:endParaRPr sz="2000" kern="1200">
              <a:solidFill>
                <a:schemeClr val="tx1"/>
              </a:solidFill>
              <a:latin typeface="Source Sans Pro Regular"/>
              <a:cs typeface="Arial" panose="020B0604020202020204" pitchFamily="34" charset="0"/>
            </a:endParaRPr>
          </a:p>
          <a:p>
            <a:pPr marL="816610" lvl="1" indent="-342900" hangingPunct="1">
              <a:spcBef>
                <a:spcPts val="693"/>
              </a:spcBef>
              <a:buClr>
                <a:srgbClr val="729E03"/>
              </a:buClr>
              <a:buFont typeface="Courier New" panose="02070309020205020404" pitchFamily="49" charset="0"/>
              <a:buChar char="o"/>
              <a:defRPr sz="2000" kern="1200">
                <a:solidFill>
                  <a:schemeClr val="tx1"/>
                </a:solidFill>
                <a:latin typeface="Source Sans Pro Regular"/>
                <a:cs typeface="Arial"/>
              </a:defRPr>
            </a:pPr>
            <a:r>
              <a:t>Étapes suivantes et futurs plans ou dispositions </a:t>
            </a:r>
            <a:endParaRPr sz="2000" kern="1200">
              <a:solidFill>
                <a:schemeClr val="tx1"/>
              </a:solidFill>
              <a:latin typeface="Source Sans Pro Regular"/>
              <a:cs typeface="Arial" panose="020B0604020202020204" pitchFamily="34" charset="0"/>
            </a:endParaRPr>
          </a:p>
        </p:txBody>
      </p:sp>
      <p:sp>
        <p:nvSpPr>
          <p:cNvPr id="9" name="object 2"/>
          <p:cNvSpPr txBox="1">
            <a:spLocks/>
          </p:cNvSpPr>
          <p:nvPr/>
        </p:nvSpPr>
        <p:spPr bwMode="auto">
          <a:xfrm>
            <a:off x="293538" y="810440"/>
            <a:ext cx="10972800" cy="404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16087" rIns="0" bIns="0" numCol="1" anchor="ctr" anchorCtr="0" compatLnSpc="1">
            <a:prstTxWarp prst="textNoShape">
              <a:avLst/>
            </a:prstTxWarp>
            <a:spAutoFit/>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marL="16510" algn="l" defTabSz="289320" eaLnBrk="1" hangingPunct="1">
              <a:lnSpc>
                <a:spcPct val="90000"/>
              </a:lnSpc>
              <a:spcBef>
                <a:spcPts val="0"/>
              </a:spcBef>
              <a:defRPr sz="2800">
                <a:solidFill>
                  <a:srgbClr val="951D19"/>
                </a:solidFill>
                <a:latin typeface="Source Sans Pro"/>
                <a:ea typeface="Source Sans Pro Bold"/>
                <a:cs typeface="Source Sans Pro Bold"/>
              </a:defRPr>
            </a:pPr>
            <a:r>
              <a:t>Modification d’une EIR et démobilisation</a:t>
            </a:r>
            <a:endParaRPr sz="2800">
              <a:solidFill>
                <a:srgbClr val="951D19"/>
              </a:solidFill>
              <a:latin typeface="Source Sans Pro"/>
              <a:ea typeface="Source Sans Pro Bold"/>
              <a:cs typeface="Source Sans Pro Bold"/>
            </a:endParaRPr>
          </a:p>
        </p:txBody>
      </p:sp>
      <p:sp>
        <p:nvSpPr>
          <p:cNvPr id="10" name="Rectangle 9"/>
          <p:cNvSpPr/>
          <p:nvPr/>
        </p:nvSpPr>
        <p:spPr>
          <a:xfrm>
            <a:off x="-17035" y="5816943"/>
            <a:ext cx="12206682" cy="307777"/>
          </a:xfrm>
          <a:prstGeom prst="rect">
            <a:avLst/>
          </a:prstGeom>
          <a:solidFill>
            <a:srgbClr val="932926"/>
          </a:solidFill>
        </p:spPr>
        <p:txBody>
          <a:bodyPr wrap="square" lIns="91440" tIns="45720" rIns="91440" bIns="45720" anchor="t">
            <a:spAutoFit/>
          </a:bodyPr>
          <a:lstStyle/>
          <a:p>
            <a:pPr marL="16510" algn="ctr" hangingPunct="1">
              <a:spcBef>
                <a:spcPts val="693"/>
              </a:spcBef>
              <a:defRPr sz="1600" b="1" kern="1200">
                <a:solidFill>
                  <a:prstClr val="white"/>
                </a:solidFill>
                <a:latin typeface="Arial" panose="020B0604020202020204" pitchFamily="34" charset="0"/>
                <a:cs typeface="Arial" panose="020B0604020202020204" pitchFamily="34" charset="0"/>
              </a:defRPr>
            </a:pPr>
            <a:r>
              <a:rPr sz="1400" dirty="0"/>
              <a:t>Dans la </a:t>
            </a:r>
            <a:r>
              <a:rPr sz="1400" dirty="0" err="1"/>
              <a:t>mesure</a:t>
            </a:r>
            <a:r>
              <a:rPr sz="1400" dirty="0"/>
              <a:t> du possible, les nouveaux </a:t>
            </a:r>
            <a:r>
              <a:rPr sz="1400" dirty="0" err="1"/>
              <a:t>intervenants</a:t>
            </a:r>
            <a:r>
              <a:rPr sz="1400" dirty="0"/>
              <a:t> </a:t>
            </a:r>
            <a:r>
              <a:rPr sz="1400" dirty="0" err="1"/>
              <a:t>doivent</a:t>
            </a:r>
            <a:r>
              <a:rPr sz="1400" dirty="0"/>
              <a:t> arriver sur le terrain </a:t>
            </a:r>
            <a:r>
              <a:rPr sz="1400" dirty="0" err="1"/>
              <a:t>avant</a:t>
            </a:r>
            <a:r>
              <a:rPr sz="1400" dirty="0"/>
              <a:t> le </a:t>
            </a:r>
            <a:r>
              <a:rPr sz="1400" dirty="0" err="1"/>
              <a:t>départ</a:t>
            </a:r>
            <a:r>
              <a:rPr sz="1400" dirty="0"/>
              <a:t> des </a:t>
            </a:r>
            <a:r>
              <a:rPr sz="1400" dirty="0" err="1"/>
              <a:t>membres</a:t>
            </a:r>
            <a:r>
              <a:rPr sz="1400" dirty="0"/>
              <a:t> de </a:t>
            </a:r>
            <a:r>
              <a:rPr sz="1400" dirty="0" err="1"/>
              <a:t>l’EIR</a:t>
            </a:r>
            <a:r>
              <a:rPr sz="1400" dirty="0"/>
              <a:t> </a:t>
            </a:r>
            <a:r>
              <a:rPr sz="1400" dirty="0" err="1"/>
              <a:t>démobilisés</a:t>
            </a:r>
            <a:endParaRPr sz="1400" dirty="0"/>
          </a:p>
        </p:txBody>
      </p:sp>
      <p:sp>
        <p:nvSpPr>
          <p:cNvPr id="7" name="Rectangle 6"/>
          <p:cNvSpPr/>
          <p:nvPr/>
        </p:nvSpPr>
        <p:spPr>
          <a:xfrm>
            <a:off x="154792" y="0"/>
            <a:ext cx="8216322" cy="584775"/>
          </a:xfrm>
          <a:prstGeom prst="rect">
            <a:avLst/>
          </a:prstGeom>
        </p:spPr>
        <p:txBody>
          <a:bodyPr wrap="square">
            <a:spAutoFit/>
          </a:bodyPr>
          <a:lstStyle/>
          <a:p>
            <a:pPr>
              <a:defRPr sz="3200" b="1">
                <a:solidFill>
                  <a:schemeClr val="bg1"/>
                </a:solidFill>
                <a:latin typeface="Source Sans Pro Regular"/>
              </a:defRPr>
            </a:pPr>
            <a:r>
              <a:t>4.3 Déploiement des EIR</a:t>
            </a:r>
            <a:endParaRPr sz="3200" b="1">
              <a:solidFill>
                <a:schemeClr val="bg1"/>
              </a:solidFill>
              <a:latin typeface="Source Sans Pro Regular"/>
            </a:endParaRPr>
          </a:p>
        </p:txBody>
      </p:sp>
      <p:sp>
        <p:nvSpPr>
          <p:cNvPr id="2" name="Slide Number Placeholder 1">
            <a:extLst>
              <a:ext uri="{FF2B5EF4-FFF2-40B4-BE49-F238E27FC236}">
                <a16:creationId xmlns:a16="http://schemas.microsoft.com/office/drawing/2014/main" id="{52784721-9155-69F2-374D-078BCEBB1608}"/>
              </a:ext>
            </a:extLst>
          </p:cNvPr>
          <p:cNvSpPr>
            <a:spLocks noGrp="1"/>
          </p:cNvSpPr>
          <p:nvPr>
            <p:ph type="sldNum" sz="quarter" idx="2"/>
          </p:nvPr>
        </p:nvSpPr>
        <p:spPr>
          <a:xfrm>
            <a:off x="11700006" y="6580853"/>
            <a:ext cx="489641" cy="278288"/>
          </a:xfrm>
        </p:spPr>
        <p:txBody>
          <a:bodyPr lIns="91440" tIns="45720" rIns="91440" bIns="45720" anchor="t"/>
          <a:lstStyle/>
          <a:p>
            <a:pPr algn="r"/>
            <a:fld id="{86CB4B4D-7CA3-9044-876B-883B54F8677D}" type="slidenum">
              <a:rPr lang="en-US" sz="1200">
                <a:solidFill>
                  <a:srgbClr val="7F7F7F"/>
                </a:solidFill>
              </a:rPr>
              <a:pPr algn="r"/>
              <a:t>56</a:t>
            </a:fld>
            <a:endParaRPr sz="1200">
              <a:solidFill>
                <a:srgbClr val="7F7F7F"/>
              </a:solidFill>
            </a:endParaRPr>
          </a:p>
        </p:txBody>
      </p:sp>
    </p:spTree>
    <p:extLst>
      <p:ext uri="{BB962C8B-B14F-4D97-AF65-F5344CB8AC3E}">
        <p14:creationId xmlns:p14="http://schemas.microsoft.com/office/powerpoint/2010/main" val="260513095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72865" y="821442"/>
            <a:ext cx="2876457"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t>Messages clés</a:t>
            </a:r>
            <a:endParaRPr b="1"/>
          </a:p>
        </p:txBody>
      </p:sp>
      <p:sp>
        <p:nvSpPr>
          <p:cNvPr id="7" name="Espace réservé du texte 2"/>
          <p:cNvSpPr>
            <a:spLocks noGrp="1"/>
          </p:cNvSpPr>
          <p:nvPr>
            <p:ph type="body" idx="1"/>
          </p:nvPr>
        </p:nvSpPr>
        <p:spPr>
          <a:xfrm>
            <a:off x="4170193" y="1612608"/>
            <a:ext cx="7529515" cy="3632783"/>
          </a:xfrm>
        </p:spPr>
        <p:txBody>
          <a:bodyPr lIns="45719" tIns="45720" rIns="45719" bIns="45720" anchor="ctr">
            <a:normAutofit/>
          </a:bodyPr>
          <a:lstStyle/>
          <a:p>
            <a:pPr lvl="0"/>
            <a:endParaRPr sz="2600"/>
          </a:p>
          <a:p>
            <a:pPr marL="307975" lvl="2" indent="-307975" defTabSz="914400" eaLnBrk="0" hangingPunct="0">
              <a:lnSpc>
                <a:spcPct val="110000"/>
              </a:lnSpc>
              <a:spcBef>
                <a:spcPts val="500"/>
              </a:spcBef>
              <a:buClr>
                <a:srgbClr val="65A000"/>
              </a:buClr>
              <a:buFont typeface="Arial"/>
              <a:buChar char="•"/>
              <a:defRPr sz="2400">
                <a:latin typeface="Source Sans Pro Regular"/>
                <a:ea typeface="Source Sans Pro Regular"/>
                <a:cs typeface="Source Sans Pro Regular"/>
                <a:sym typeface="Source Sans Pro Regular"/>
              </a:defRPr>
            </a:pPr>
            <a:r>
              <a:t>Sur le terrain, les EIR travaillent en coordination avec le siège, mais aussi avec divers autres acteurs </a:t>
            </a:r>
          </a:p>
          <a:p>
            <a:pPr marL="307975" lvl="2" indent="-307975" defTabSz="914400" eaLnBrk="0" hangingPunct="0">
              <a:lnSpc>
                <a:spcPct val="110000"/>
              </a:lnSpc>
              <a:spcBef>
                <a:spcPts val="500"/>
              </a:spcBef>
              <a:buClr>
                <a:srgbClr val="65A000"/>
              </a:buClr>
              <a:buFont typeface="Arial"/>
              <a:buChar char="•"/>
              <a:defRPr sz="2400">
                <a:latin typeface="Source Sans Pro Regular"/>
                <a:ea typeface="Source Sans Pro Regular"/>
                <a:cs typeface="Source Sans Pro Regular"/>
                <a:sym typeface="Source Sans Pro Regular"/>
              </a:defRPr>
            </a:pPr>
            <a:r>
              <a:t>Les EIR doivent régulièrement informer le centre d’opérations d’urgence/groupe de coordination pour les situations d’urgence de lʼévolution de la situation d’urgence, de leurs activités, de leurs difficultés et de leurs besoins</a:t>
            </a:r>
          </a:p>
          <a:p>
            <a:pPr lvl="0"/>
            <a:endParaRPr/>
          </a:p>
        </p:txBody>
      </p:sp>
      <p:sp>
        <p:nvSpPr>
          <p:cNvPr id="3" name="Slide Number Placeholder 2">
            <a:extLst>
              <a:ext uri="{FF2B5EF4-FFF2-40B4-BE49-F238E27FC236}">
                <a16:creationId xmlns:a16="http://schemas.microsoft.com/office/drawing/2014/main" id="{73121212-C525-223C-2AE8-A1F19FEF802B}"/>
              </a:ext>
            </a:extLst>
          </p:cNvPr>
          <p:cNvSpPr>
            <a:spLocks noGrp="1"/>
          </p:cNvSpPr>
          <p:nvPr>
            <p:ph type="sldNum" sz="quarter" idx="2"/>
          </p:nvPr>
        </p:nvSpPr>
        <p:spPr>
          <a:xfrm>
            <a:off x="11773559" y="6548057"/>
            <a:ext cx="447887" cy="236535"/>
          </a:xfrm>
        </p:spPr>
        <p:txBody>
          <a:bodyPr lIns="91440" tIns="45720" rIns="91440" bIns="45720" anchor="t"/>
          <a:lstStyle/>
          <a:p>
            <a:pPr algn="r"/>
            <a:fld id="{86CB4B4D-7CA3-9044-876B-883B54F8677D}" type="slidenum">
              <a:rPr lang="en-US" sz="1200">
                <a:solidFill>
                  <a:srgbClr val="7F7F7F"/>
                </a:solidFill>
              </a:rPr>
              <a:pPr algn="r"/>
              <a:t>57</a:t>
            </a:fld>
            <a:endParaRPr sz="1200">
              <a:solidFill>
                <a:srgbClr val="7F7F7F"/>
              </a:solidFill>
            </a:endParaRPr>
          </a:p>
        </p:txBody>
      </p:sp>
    </p:spTree>
    <p:extLst>
      <p:ext uri="{BB962C8B-B14F-4D97-AF65-F5344CB8AC3E}">
        <p14:creationId xmlns:p14="http://schemas.microsoft.com/office/powerpoint/2010/main" val="1713195654"/>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half" idx="1"/>
          </p:nvPr>
        </p:nvSpPr>
        <p:spPr>
          <a:xfrm>
            <a:off x="434805" y="1731534"/>
            <a:ext cx="11347451" cy="1870076"/>
          </a:xfrm>
        </p:spPr>
        <p:txBody>
          <a:bodyPr lIns="45719" tIns="45720" rIns="45719" bIns="45720" anchor="ctr">
            <a:normAutofit/>
          </a:bodyPr>
          <a:lstStyle/>
          <a:p>
            <a:pPr>
              <a:spcBef>
                <a:spcPts val="0"/>
              </a:spcBef>
              <a:defRPr sz="3200" b="1"/>
            </a:pPr>
            <a:r>
              <a:t>4.4. Activité de groupe : </a:t>
            </a:r>
          </a:p>
          <a:p>
            <a:pPr marL="0" indent="0">
              <a:spcBef>
                <a:spcPts val="0"/>
              </a:spcBef>
              <a:buNone/>
              <a:defRPr sz="3200" b="1"/>
            </a:pPr>
            <a:r>
              <a:t>POS sur le déploiement des EIR </a:t>
            </a:r>
          </a:p>
        </p:txBody>
      </p:sp>
      <p:sp>
        <p:nvSpPr>
          <p:cNvPr id="3" name="Slide Number Placeholder 2">
            <a:extLst>
              <a:ext uri="{FF2B5EF4-FFF2-40B4-BE49-F238E27FC236}">
                <a16:creationId xmlns:a16="http://schemas.microsoft.com/office/drawing/2014/main" id="{E49CAD8F-4767-3DE3-9971-870D6D3DF7FC}"/>
              </a:ext>
            </a:extLst>
          </p:cNvPr>
          <p:cNvSpPr>
            <a:spLocks noGrp="1"/>
          </p:cNvSpPr>
          <p:nvPr>
            <p:ph type="sldNum" sz="quarter" idx="2"/>
          </p:nvPr>
        </p:nvSpPr>
        <p:spPr>
          <a:xfrm>
            <a:off x="11702099" y="6510251"/>
            <a:ext cx="489641" cy="351356"/>
          </a:xfrm>
        </p:spPr>
        <p:txBody>
          <a:bodyPr lIns="91440" tIns="45720" rIns="91440" bIns="45720" anchor="t"/>
          <a:lstStyle/>
          <a:p>
            <a:pPr algn="r"/>
            <a:fld id="{86CB4B4D-7CA3-9044-876B-883B54F8677D}" type="slidenum">
              <a:rPr lang="en-US" sz="1200">
                <a:solidFill>
                  <a:srgbClr val="7F7F7F"/>
                </a:solidFill>
              </a:rPr>
              <a:pPr algn="r"/>
              <a:t>58</a:t>
            </a:fld>
            <a:endParaRPr sz="1200">
              <a:solidFill>
                <a:srgbClr val="7F7F7F"/>
              </a:solidFill>
            </a:endParaRPr>
          </a:p>
        </p:txBody>
      </p:sp>
    </p:spTree>
    <p:extLst>
      <p:ext uri="{BB962C8B-B14F-4D97-AF65-F5344CB8AC3E}">
        <p14:creationId xmlns:p14="http://schemas.microsoft.com/office/powerpoint/2010/main" val="1323910757"/>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 name="Content Placeholder 1"/>
          <p:cNvSpPr txBox="1"/>
          <p:nvPr/>
        </p:nvSpPr>
        <p:spPr>
          <a:xfrm>
            <a:off x="4341788" y="2026052"/>
            <a:ext cx="7049257" cy="391389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p>
            <a:pPr algn="ctr">
              <a:defRPr sz="2400">
                <a:solidFill>
                  <a:srgbClr val="FF0000"/>
                </a:solidFill>
                <a:highlight>
                  <a:srgbClr val="FFFF00"/>
                </a:highlight>
                <a:latin typeface="Source Sans Pro Regular"/>
                <a:ea typeface="Source Sans Pro Regular"/>
                <a:cs typeface="Source Sans Pro Regular"/>
                <a:sym typeface="Source Sans Pro Regular"/>
              </a:defRPr>
            </a:pPr>
            <a:r>
              <a:rPr dirty="0" err="1"/>
              <a:t>Consigne</a:t>
            </a:r>
            <a:r>
              <a:rPr dirty="0"/>
              <a:t> à </a:t>
            </a:r>
            <a:r>
              <a:rPr dirty="0" err="1"/>
              <a:t>lʼintention</a:t>
            </a:r>
            <a:r>
              <a:rPr dirty="0"/>
              <a:t> de </a:t>
            </a:r>
            <a:r>
              <a:rPr dirty="0" err="1"/>
              <a:t>lʼanimateur</a:t>
            </a:r>
            <a:r>
              <a:rPr dirty="0"/>
              <a:t> : </a:t>
            </a:r>
            <a:r>
              <a:rPr dirty="0" err="1"/>
              <a:t>veuillez</a:t>
            </a:r>
            <a:r>
              <a:rPr dirty="0"/>
              <a:t> </a:t>
            </a:r>
            <a:r>
              <a:rPr dirty="0" err="1"/>
              <a:t>insérer</a:t>
            </a:r>
            <a:r>
              <a:rPr dirty="0"/>
              <a:t> </a:t>
            </a:r>
            <a:r>
              <a:rPr dirty="0" err="1"/>
              <a:t>ici</a:t>
            </a:r>
            <a:r>
              <a:rPr dirty="0"/>
              <a:t> le résumé de la </a:t>
            </a:r>
            <a:r>
              <a:rPr lang="fr-FR" dirty="0"/>
              <a:t>session</a:t>
            </a:r>
            <a:r>
              <a:rPr dirty="0"/>
              <a:t> de </a:t>
            </a:r>
            <a:r>
              <a:rPr lang="fr-FR" dirty="0"/>
              <a:t> brainstorming </a:t>
            </a:r>
            <a:r>
              <a:rPr dirty="0" err="1"/>
              <a:t>consacrée</a:t>
            </a:r>
            <a:r>
              <a:rPr dirty="0"/>
              <a:t> à </a:t>
            </a:r>
            <a:r>
              <a:rPr dirty="0" err="1"/>
              <a:t>l’affiche</a:t>
            </a:r>
            <a:r>
              <a:rPr dirty="0"/>
              <a:t> 7 sur le </a:t>
            </a:r>
            <a:r>
              <a:rPr dirty="0" err="1"/>
              <a:t>thème</a:t>
            </a:r>
            <a:r>
              <a:rPr dirty="0"/>
              <a:t> du </a:t>
            </a:r>
            <a:r>
              <a:rPr dirty="0" err="1"/>
              <a:t>déploiement</a:t>
            </a:r>
            <a:r>
              <a:rPr dirty="0"/>
              <a:t> des EIR et </a:t>
            </a:r>
            <a:r>
              <a:rPr dirty="0" err="1"/>
              <a:t>celui</a:t>
            </a:r>
            <a:r>
              <a:rPr dirty="0"/>
              <a:t> de la </a:t>
            </a:r>
            <a:r>
              <a:rPr lang="fr-FR" dirty="0"/>
              <a:t>session</a:t>
            </a:r>
            <a:r>
              <a:rPr dirty="0"/>
              <a:t> de </a:t>
            </a:r>
            <a:r>
              <a:rPr lang="fr-FR" dirty="0"/>
              <a:t>brainstorming </a:t>
            </a:r>
            <a:r>
              <a:rPr dirty="0"/>
              <a:t>sur </a:t>
            </a:r>
            <a:r>
              <a:rPr dirty="0" err="1"/>
              <a:t>l’affiche</a:t>
            </a:r>
            <a:r>
              <a:rPr dirty="0"/>
              <a:t> 12 sur le </a:t>
            </a:r>
            <a:r>
              <a:rPr dirty="0" err="1"/>
              <a:t>thème</a:t>
            </a:r>
            <a:r>
              <a:rPr dirty="0"/>
              <a:t> de la communication au sein des EIR, dans le cadre de </a:t>
            </a:r>
            <a:r>
              <a:rPr dirty="0" err="1"/>
              <a:t>l’activité</a:t>
            </a:r>
            <a:r>
              <a:rPr dirty="0"/>
              <a:t> de </a:t>
            </a:r>
            <a:r>
              <a:rPr dirty="0" err="1"/>
              <a:t>groupe</a:t>
            </a:r>
            <a:r>
              <a:rPr dirty="0"/>
              <a:t> 1.2 : </a:t>
            </a:r>
            <a:endParaRPr sz="2400" dirty="0">
              <a:solidFill>
                <a:srgbClr val="FF0000"/>
              </a:solidFill>
              <a:highlight>
                <a:srgbClr val="FFFF00"/>
              </a:highlight>
              <a:latin typeface="Source Sans Pro Regular"/>
              <a:ea typeface="Source Sans Pro Regular"/>
              <a:cs typeface="Calibri"/>
            </a:endParaRPr>
          </a:p>
          <a:p>
            <a:pPr algn="ctr">
              <a:defRPr sz="2400">
                <a:solidFill>
                  <a:srgbClr val="FF0000"/>
                </a:solidFill>
                <a:highlight>
                  <a:srgbClr val="FFFF00"/>
                </a:highlight>
                <a:latin typeface="Source Sans Pro Regular"/>
                <a:ea typeface="Source Sans Pro Regular"/>
                <a:cs typeface="Source Sans Pro Regular"/>
                <a:sym typeface="Source Sans Pro Regular"/>
              </a:defRPr>
            </a:pPr>
            <a:r>
              <a:rPr lang="fr-FR" dirty="0"/>
              <a:t>session</a:t>
            </a:r>
            <a:r>
              <a:rPr dirty="0"/>
              <a:t> de </a:t>
            </a:r>
            <a:r>
              <a:rPr lang="fr-FR" dirty="0"/>
              <a:t>brainstorming</a:t>
            </a:r>
            <a:r>
              <a:rPr dirty="0"/>
              <a:t> sur </a:t>
            </a:r>
            <a:r>
              <a:rPr dirty="0" err="1"/>
              <a:t>l’expérience</a:t>
            </a:r>
            <a:r>
              <a:rPr dirty="0"/>
              <a:t> des EIR [</a:t>
            </a:r>
            <a:r>
              <a:rPr dirty="0" err="1"/>
              <a:t>en</a:t>
            </a:r>
            <a:r>
              <a:rPr dirty="0"/>
              <a:t>/à/au(x) nom du pays])</a:t>
            </a:r>
          </a:p>
          <a:p>
            <a:pPr>
              <a:spcBef>
                <a:spcPts val="500"/>
              </a:spcBef>
              <a:defRPr sz="2400">
                <a:latin typeface="Source Sans Pro Regular"/>
                <a:ea typeface="Source Sans Pro Regular"/>
                <a:cs typeface="Source Sans Pro Regular"/>
                <a:sym typeface="Source Sans Pro Regular"/>
              </a:defRPr>
            </a:pPr>
            <a:endParaRPr sz="2400" dirty="0">
              <a:solidFill>
                <a:srgbClr val="FF0000"/>
              </a:solidFill>
              <a:highlight>
                <a:srgbClr val="FFFF00"/>
              </a:highlight>
              <a:ea typeface="Source Sans Pro Regular"/>
              <a:cs typeface="+mj-lt"/>
            </a:endParaRPr>
          </a:p>
          <a:p>
            <a:pPr marL="307975" indent="-307975">
              <a:spcBef>
                <a:spcPts val="500"/>
              </a:spcBef>
              <a:buClr>
                <a:srgbClr val="00B050"/>
              </a:buClr>
              <a:buSzPct val="100000"/>
              <a:buFont typeface="Arial"/>
              <a:buChar char="•"/>
              <a:defRPr sz="2400">
                <a:latin typeface="Source Sans Pro Regular"/>
                <a:ea typeface="Source Sans Pro Regular"/>
                <a:cs typeface="Source Sans Pro Regular"/>
                <a:sym typeface="Source Sans Pro Regular"/>
              </a:defRPr>
            </a:pPr>
            <a:endParaRPr sz="2400" dirty="0">
              <a:solidFill>
                <a:srgbClr val="FF0000"/>
              </a:solidFill>
              <a:highlight>
                <a:srgbClr val="FFFF00"/>
              </a:highlight>
              <a:ea typeface="Source Sans Pro Regular"/>
              <a:cs typeface="+mj-lt"/>
            </a:endParaRPr>
          </a:p>
        </p:txBody>
      </p:sp>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31" name="Slide Number Placeholder 9"/>
          <p:cNvSpPr txBox="1"/>
          <p:nvPr/>
        </p:nvSpPr>
        <p:spPr>
          <a:xfrm>
            <a:off x="9494519" y="6555105"/>
            <a:ext cx="2651761" cy="281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ctr">
            <a:spAutoFit/>
          </a:bodyPr>
          <a:lstStyle>
            <a:lvl1pPr algn="r">
              <a:defRPr sz="1200">
                <a:solidFill>
                  <a:srgbClr val="888888"/>
                </a:solidFill>
                <a:latin typeface="Source Sans Pro Regular"/>
                <a:ea typeface="Source Sans Pro Regular"/>
                <a:cs typeface="Source Sans Pro Regular"/>
                <a:sym typeface="Source Sans Pro Regular"/>
              </a:defRPr>
            </a:lvl1pPr>
          </a:lstStyle>
          <a:p>
            <a:r>
              <a:t>62</a:t>
            </a:r>
          </a:p>
        </p:txBody>
      </p:sp>
      <p:sp>
        <p:nvSpPr>
          <p:cNvPr id="2" name="TextBox 8">
            <a:extLst>
              <a:ext uri="{FF2B5EF4-FFF2-40B4-BE49-F238E27FC236}">
                <a16:creationId xmlns:a16="http://schemas.microsoft.com/office/drawing/2014/main" id="{F4278828-3558-B3D7-26C7-DD87AE026101}"/>
              </a:ext>
            </a:extLst>
          </p:cNvPr>
          <p:cNvSpPr txBox="1"/>
          <p:nvPr/>
        </p:nvSpPr>
        <p:spPr>
          <a:xfrm>
            <a:off x="352688" y="0"/>
            <a:ext cx="3405982"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a:t>Résumé de la </a:t>
            </a:r>
            <a:r>
              <a:rPr lang="fr-FR" dirty="0"/>
              <a:t>session</a:t>
            </a:r>
            <a:r>
              <a:rPr dirty="0"/>
              <a:t> de</a:t>
            </a:r>
            <a:r>
              <a:rPr lang="fr-FR" dirty="0"/>
              <a:t> brainstorming</a:t>
            </a:r>
            <a:endParaRPr dirty="0"/>
          </a:p>
        </p:txBody>
      </p:sp>
    </p:spTree>
    <p:extLst>
      <p:ext uri="{BB962C8B-B14F-4D97-AF65-F5344CB8AC3E}">
        <p14:creationId xmlns:p14="http://schemas.microsoft.com/office/powerpoint/2010/main" val="148785594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Google Shape;308;p8"/>
          <p:cNvSpPr txBox="1">
            <a:spLocks noGrp="1"/>
          </p:cNvSpPr>
          <p:nvPr>
            <p:ph type="body" sz="quarter" idx="1"/>
          </p:nvPr>
        </p:nvSpPr>
        <p:spPr>
          <a:xfrm>
            <a:off x="1988743" y="2030821"/>
            <a:ext cx="8167628" cy="1870076"/>
          </a:xfrm>
          <a:prstGeom prst="rect">
            <a:avLst/>
          </a:prstGeom>
        </p:spPr>
        <p:txBody>
          <a:bodyPr lIns="0" tIns="0" rIns="0" bIns="0"/>
          <a:lstStyle>
            <a:lvl1pPr>
              <a:spcBef>
                <a:spcPts val="0"/>
              </a:spcBef>
              <a:defRPr sz="3200"/>
            </a:lvl1pPr>
          </a:lstStyle>
          <a:p>
            <a:pPr>
              <a:defRPr b="1"/>
            </a:pPr>
            <a:r>
              <a:t>4.1. Mobilisation et prédéploiement des EIR </a:t>
            </a:r>
          </a:p>
          <a:p>
            <a:endParaRPr b="1"/>
          </a:p>
        </p:txBody>
      </p:sp>
      <p:sp>
        <p:nvSpPr>
          <p:cNvPr id="2" name="Slide Number Placeholder 1">
            <a:extLst>
              <a:ext uri="{FF2B5EF4-FFF2-40B4-BE49-F238E27FC236}">
                <a16:creationId xmlns:a16="http://schemas.microsoft.com/office/drawing/2014/main" id="{19C79800-B6E4-2877-3BF5-4B1AD27976A9}"/>
              </a:ext>
            </a:extLst>
          </p:cNvPr>
          <p:cNvSpPr>
            <a:spLocks noGrp="1"/>
          </p:cNvSpPr>
          <p:nvPr>
            <p:ph type="sldNum" sz="quarter" idx="2"/>
          </p:nvPr>
        </p:nvSpPr>
        <p:spPr>
          <a:xfrm>
            <a:off x="11910867" y="6541566"/>
            <a:ext cx="280874" cy="320041"/>
          </a:xfrm>
        </p:spPr>
        <p:txBody>
          <a:bodyPr/>
          <a:lstStyle/>
          <a:p>
            <a:fld id="{86CB4B4D-7CA3-9044-876B-883B54F8677D}" type="slidenum">
              <a:rPr lang="en-US" sz="1400">
                <a:solidFill>
                  <a:schemeClr val="tx1">
                    <a:lumMod val="50000"/>
                    <a:lumOff val="50000"/>
                  </a:schemeClr>
                </a:solidFill>
              </a:rPr>
              <a:t>6</a:t>
            </a:fld>
            <a:endParaRPr sz="1400">
              <a:solidFill>
                <a:schemeClr val="tx1">
                  <a:lumMod val="50000"/>
                  <a:lumOff val="50000"/>
                </a:schemeClr>
              </a:solidFill>
            </a:endParaRP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pPr>
              <a:defRPr sz="2800" b="1" kern="1200">
                <a:solidFill>
                  <a:srgbClr val="951D19"/>
                </a:solidFill>
                <a:latin typeface="Source Sans Pro"/>
                <a:ea typeface="+mj-ea"/>
                <a:cs typeface="Arial"/>
              </a:defRPr>
            </a:pPr>
            <a:r>
              <a:t>Consignes pour le travail en groupe (1)</a:t>
            </a:r>
            <a:endParaRPr sz="2800" b="1" kern="1200">
              <a:solidFill>
                <a:srgbClr val="951D19"/>
              </a:solidFill>
              <a:latin typeface="Source Sans Pro"/>
              <a:ea typeface="+mj-ea"/>
              <a:cs typeface="Arial" pitchFamily="34" charset="0"/>
            </a:endParaRPr>
          </a:p>
        </p:txBody>
      </p:sp>
      <p:sp>
        <p:nvSpPr>
          <p:cNvPr id="6" name="Espace réservé du texte 5"/>
          <p:cNvSpPr>
            <a:spLocks noGrp="1"/>
          </p:cNvSpPr>
          <p:nvPr>
            <p:ph type="body" idx="1"/>
          </p:nvPr>
        </p:nvSpPr>
        <p:spPr>
          <a:xfrm>
            <a:off x="533584" y="1382243"/>
            <a:ext cx="10461172" cy="5106184"/>
          </a:xfrm>
        </p:spPr>
        <p:txBody>
          <a:bodyPr lIns="45719" tIns="45720" rIns="45719" bIns="45720" anchor="t">
            <a:noAutofit/>
          </a:bodyPr>
          <a:lstStyle/>
          <a:p>
            <a:pPr marL="342900" lvl="2" indent="-307975">
              <a:spcBef>
                <a:spcPts val="500"/>
              </a:spcBef>
              <a:buClr>
                <a:schemeClr val="accent3"/>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sz="2000" dirty="0">
              <a:solidFill>
                <a:schemeClr val="tx1"/>
              </a:solidFill>
              <a:latin typeface="Source Sans Pro Regular"/>
              <a:cs typeface="Arial"/>
            </a:endParaRPr>
          </a:p>
          <a:p>
            <a:pPr marL="342900" lvl="2" indent="-307975">
              <a:spcBef>
                <a:spcPts val="500"/>
              </a:spcBef>
              <a:buClr>
                <a:schemeClr val="accent3"/>
              </a:buClr>
              <a:buSzPct val="100000"/>
              <a:buFont typeface="Arial"/>
              <a:buChar char="•"/>
              <a:defRPr sz="2200">
                <a:solidFill>
                  <a:schemeClr val="tx1"/>
                </a:solidFill>
                <a:latin typeface="Source Sans Pro Regular"/>
                <a:ea typeface="Source Sans Pro Regular"/>
                <a:cs typeface="Arial"/>
                <a:sym typeface="Source Sans Pro Regular"/>
              </a:defRPr>
            </a:pPr>
            <a:r>
              <a:rPr sz="2000" dirty="0" err="1"/>
              <a:t>Préparez</a:t>
            </a:r>
            <a:r>
              <a:rPr sz="2000" dirty="0"/>
              <a:t> </a:t>
            </a:r>
            <a:r>
              <a:rPr sz="2000" dirty="0" err="1"/>
              <a:t>une</a:t>
            </a:r>
            <a:r>
              <a:rPr sz="2000" dirty="0"/>
              <a:t> POS </a:t>
            </a:r>
            <a:r>
              <a:rPr sz="2000" dirty="0" err="1"/>
              <a:t>adaptée</a:t>
            </a:r>
            <a:r>
              <a:rPr sz="2000" dirty="0"/>
              <a:t> au </a:t>
            </a:r>
            <a:r>
              <a:rPr sz="2000" dirty="0" err="1"/>
              <a:t>contexte</a:t>
            </a:r>
            <a:r>
              <a:rPr sz="2000" dirty="0"/>
              <a:t> national sur la dotation des EIR </a:t>
            </a:r>
            <a:r>
              <a:rPr sz="2000" dirty="0" err="1"/>
              <a:t>en</a:t>
            </a:r>
            <a:r>
              <a:rPr sz="2000" dirty="0"/>
              <a:t> personnel et la constitution de la </a:t>
            </a:r>
            <a:r>
              <a:rPr sz="2000" dirty="0" err="1"/>
              <a:t>liste</a:t>
            </a:r>
            <a:r>
              <a:rPr sz="2000" dirty="0"/>
              <a:t> des </a:t>
            </a:r>
            <a:r>
              <a:rPr sz="2000" dirty="0" err="1"/>
              <a:t>membres</a:t>
            </a:r>
            <a:r>
              <a:rPr sz="2000" dirty="0"/>
              <a:t> de </a:t>
            </a:r>
            <a:r>
              <a:rPr sz="2000" dirty="0" err="1"/>
              <a:t>réserve</a:t>
            </a:r>
            <a:r>
              <a:rPr sz="2000" dirty="0"/>
              <a:t> à </a:t>
            </a:r>
            <a:r>
              <a:rPr sz="2000" dirty="0" err="1"/>
              <a:t>l’aide</a:t>
            </a:r>
            <a:r>
              <a:rPr sz="2000" dirty="0"/>
              <a:t> du </a:t>
            </a:r>
            <a:r>
              <a:rPr sz="2000" dirty="0" err="1"/>
              <a:t>modèle</a:t>
            </a:r>
            <a:r>
              <a:rPr sz="2000" dirty="0"/>
              <a:t> </a:t>
            </a:r>
            <a:r>
              <a:rPr sz="2000" dirty="0" err="1"/>
              <a:t>fourni</a:t>
            </a:r>
            <a:r>
              <a:rPr sz="2000" dirty="0"/>
              <a:t> et des </a:t>
            </a:r>
            <a:r>
              <a:rPr sz="2000" dirty="0" err="1"/>
              <a:t>principaux</a:t>
            </a:r>
            <a:r>
              <a:rPr sz="2000" dirty="0"/>
              <a:t> </a:t>
            </a:r>
            <a:r>
              <a:rPr sz="2000" dirty="0" err="1"/>
              <a:t>thèmes</a:t>
            </a:r>
            <a:r>
              <a:rPr sz="2000" dirty="0"/>
              <a:t> de </a:t>
            </a:r>
            <a:r>
              <a:rPr sz="2000" dirty="0" err="1"/>
              <a:t>réflexion</a:t>
            </a:r>
            <a:r>
              <a:rPr sz="2000" dirty="0"/>
              <a:t> qui </a:t>
            </a:r>
            <a:r>
              <a:rPr sz="2000" dirty="0" err="1"/>
              <a:t>vont</a:t>
            </a:r>
            <a:r>
              <a:rPr sz="2000" dirty="0"/>
              <a:t> </a:t>
            </a:r>
            <a:r>
              <a:rPr sz="2000" dirty="0" err="1"/>
              <a:t>vous</a:t>
            </a:r>
            <a:r>
              <a:rPr sz="2000" dirty="0"/>
              <a:t> </a:t>
            </a:r>
            <a:r>
              <a:rPr sz="2000" dirty="0" err="1"/>
              <a:t>être</a:t>
            </a:r>
            <a:r>
              <a:rPr sz="2000" dirty="0"/>
              <a:t> communiqués, </a:t>
            </a:r>
            <a:r>
              <a:rPr sz="2000" dirty="0" err="1"/>
              <a:t>en</a:t>
            </a:r>
            <a:r>
              <a:rPr sz="2000" dirty="0"/>
              <a:t> </a:t>
            </a:r>
            <a:r>
              <a:rPr sz="2000" dirty="0" err="1"/>
              <a:t>intégrant</a:t>
            </a:r>
            <a:r>
              <a:rPr sz="2000" dirty="0"/>
              <a:t> les </a:t>
            </a:r>
            <a:r>
              <a:rPr sz="2000" dirty="0" err="1"/>
              <a:t>éléments</a:t>
            </a:r>
            <a:r>
              <a:rPr sz="2000" dirty="0"/>
              <a:t> </a:t>
            </a:r>
            <a:r>
              <a:rPr sz="2000" dirty="0" err="1"/>
              <a:t>suivants</a:t>
            </a:r>
            <a:r>
              <a:rPr sz="2000" dirty="0"/>
              <a:t> :</a:t>
            </a:r>
          </a:p>
          <a:p>
            <a:pPr marL="762000" lvl="5" indent="-342900">
              <a:spcBef>
                <a:spcPts val="500"/>
              </a:spcBef>
              <a:buClr>
                <a:schemeClr val="accent3"/>
              </a:buClr>
              <a:buFont typeface="Courier New"/>
              <a:buChar char="o"/>
              <a:defRPr sz="2200">
                <a:latin typeface="Source Sans Pro Regular"/>
                <a:ea typeface="Source Sans Pro Regular"/>
                <a:cs typeface="Source Sans Pro Regular"/>
                <a:sym typeface="Source Sans Pro Regular"/>
              </a:defRPr>
            </a:pPr>
            <a:r>
              <a:rPr sz="2000" dirty="0"/>
              <a:t>Identification de </a:t>
            </a:r>
            <a:r>
              <a:rPr sz="2000" dirty="0" err="1"/>
              <a:t>lʼentité</a:t>
            </a:r>
            <a:r>
              <a:rPr sz="2000" dirty="0"/>
              <a:t> </a:t>
            </a:r>
            <a:r>
              <a:rPr sz="2000" dirty="0" err="1"/>
              <a:t>chargée</a:t>
            </a:r>
            <a:r>
              <a:rPr sz="2000" dirty="0"/>
              <a:t> de la coordination des EIR</a:t>
            </a:r>
          </a:p>
          <a:p>
            <a:pPr marL="762000" lvl="5" indent="-342900">
              <a:spcBef>
                <a:spcPts val="500"/>
              </a:spcBef>
              <a:buClr>
                <a:schemeClr val="accent3"/>
              </a:buClr>
              <a:buFont typeface="Courier New"/>
              <a:buChar char="o"/>
              <a:defRPr sz="2200">
                <a:latin typeface="Source Sans Pro Regular"/>
                <a:ea typeface="Source Sans Pro Regular"/>
                <a:cs typeface="Source Sans Pro Regular"/>
                <a:sym typeface="Source Sans Pro Regular"/>
              </a:defRPr>
            </a:pPr>
            <a:r>
              <a:rPr sz="2000" dirty="0" err="1"/>
              <a:t>Détermination</a:t>
            </a:r>
            <a:r>
              <a:rPr sz="2000" dirty="0"/>
              <a:t> de la </a:t>
            </a:r>
            <a:r>
              <a:rPr sz="2000" dirty="0" err="1"/>
              <a:t>fréquence</a:t>
            </a:r>
            <a:r>
              <a:rPr sz="2000" dirty="0"/>
              <a:t> et des </a:t>
            </a:r>
            <a:r>
              <a:rPr sz="2000" dirty="0" err="1"/>
              <a:t>modalités</a:t>
            </a:r>
            <a:r>
              <a:rPr sz="2000" dirty="0"/>
              <a:t> de communication et </a:t>
            </a:r>
            <a:r>
              <a:rPr sz="2000" dirty="0" err="1"/>
              <a:t>d’établissement</a:t>
            </a:r>
            <a:r>
              <a:rPr sz="2000" dirty="0"/>
              <a:t> de rapports au sein des EIR (y </a:t>
            </a:r>
            <a:r>
              <a:rPr sz="2000" dirty="0" err="1"/>
              <a:t>compris</a:t>
            </a:r>
            <a:r>
              <a:rPr sz="2000" dirty="0"/>
              <a:t> les </a:t>
            </a:r>
            <a:r>
              <a:rPr sz="2000" dirty="0" err="1"/>
              <a:t>livrables</a:t>
            </a:r>
            <a:r>
              <a:rPr sz="2000" dirty="0"/>
              <a:t> </a:t>
            </a:r>
            <a:r>
              <a:rPr sz="2000" dirty="0" err="1"/>
              <a:t>normalisés</a:t>
            </a:r>
            <a:r>
              <a:rPr sz="2000" dirty="0"/>
              <a:t> </a:t>
            </a:r>
            <a:r>
              <a:rPr sz="2000" dirty="0" err="1"/>
              <a:t>tels</a:t>
            </a:r>
            <a:r>
              <a:rPr sz="2000" dirty="0"/>
              <a:t> que les rapports de mission et les rapports de situation)</a:t>
            </a:r>
          </a:p>
          <a:p>
            <a:pPr marL="762000" lvl="5" indent="-342900">
              <a:spcBef>
                <a:spcPts val="500"/>
              </a:spcBef>
              <a:buClr>
                <a:schemeClr val="accent3"/>
              </a:buClr>
              <a:buFont typeface="Courier New"/>
              <a:buChar char="o"/>
              <a:defRPr sz="2200">
                <a:latin typeface="Source Sans Pro Regular"/>
                <a:ea typeface="Source Sans Pro Regular"/>
                <a:cs typeface="Source Sans Pro Regular"/>
                <a:sym typeface="Source Sans Pro Regular"/>
              </a:defRPr>
            </a:pPr>
            <a:r>
              <a:rPr sz="2000" dirty="0"/>
              <a:t>Processus de </a:t>
            </a:r>
            <a:r>
              <a:rPr sz="2000" dirty="0" err="1"/>
              <a:t>suivi</a:t>
            </a:r>
            <a:r>
              <a:rPr sz="2000" dirty="0"/>
              <a:t> et </a:t>
            </a:r>
            <a:r>
              <a:rPr sz="2000" dirty="0" err="1"/>
              <a:t>d’évaluation</a:t>
            </a:r>
            <a:r>
              <a:rPr sz="2000" dirty="0"/>
              <a:t> des EIR </a:t>
            </a:r>
            <a:r>
              <a:rPr sz="2000" dirty="0" err="1"/>
              <a:t>concernant</a:t>
            </a:r>
            <a:r>
              <a:rPr sz="2000" dirty="0"/>
              <a:t> la dotation </a:t>
            </a:r>
            <a:r>
              <a:rPr sz="2000" dirty="0" err="1"/>
              <a:t>en</a:t>
            </a:r>
            <a:r>
              <a:rPr sz="2000" dirty="0"/>
              <a:t> personnel et les </a:t>
            </a:r>
            <a:r>
              <a:rPr sz="2000" dirty="0" err="1"/>
              <a:t>besoins</a:t>
            </a:r>
            <a:r>
              <a:rPr sz="2000" dirty="0"/>
              <a:t> </a:t>
            </a:r>
            <a:r>
              <a:rPr sz="2000" dirty="0" err="1"/>
              <a:t>d’intervention</a:t>
            </a:r>
            <a:r>
              <a:rPr sz="2000" dirty="0"/>
              <a:t> </a:t>
            </a:r>
          </a:p>
          <a:p>
            <a:pPr marL="762000" lvl="5" indent="-342900">
              <a:spcBef>
                <a:spcPts val="500"/>
              </a:spcBef>
              <a:buClr>
                <a:schemeClr val="accent3"/>
              </a:buClr>
              <a:buFont typeface="Courier New"/>
              <a:buChar char="o"/>
              <a:defRPr sz="2200">
                <a:latin typeface="Source Sans Pro Regular"/>
                <a:ea typeface="Source Sans Pro Regular"/>
                <a:cs typeface="Source Sans Pro Regular"/>
                <a:sym typeface="Source Sans Pro Regular"/>
              </a:defRPr>
            </a:pPr>
            <a:r>
              <a:rPr sz="2000" dirty="0"/>
              <a:t>Processus </a:t>
            </a:r>
            <a:r>
              <a:rPr sz="2000" dirty="0" err="1"/>
              <a:t>concernant</a:t>
            </a:r>
            <a:r>
              <a:rPr sz="2000" dirty="0"/>
              <a:t> la </a:t>
            </a:r>
            <a:r>
              <a:rPr sz="2000" dirty="0" err="1"/>
              <a:t>logistique</a:t>
            </a:r>
            <a:r>
              <a:rPr sz="2000" dirty="0"/>
              <a:t> des </a:t>
            </a:r>
            <a:r>
              <a:rPr sz="2000" dirty="0" err="1"/>
              <a:t>déplacements</a:t>
            </a:r>
            <a:r>
              <a:rPr sz="2000" dirty="0"/>
              <a:t> des EIR </a:t>
            </a:r>
            <a:r>
              <a:rPr sz="2000" dirty="0" err="1"/>
              <a:t>en</a:t>
            </a:r>
            <a:r>
              <a:rPr sz="2000" dirty="0"/>
              <a:t> tenant </a:t>
            </a:r>
            <a:r>
              <a:rPr sz="2000" dirty="0" err="1"/>
              <a:t>compte</a:t>
            </a:r>
            <a:r>
              <a:rPr sz="2000" dirty="0"/>
              <a:t> de possibles </a:t>
            </a:r>
            <a:r>
              <a:rPr sz="2000" dirty="0" err="1"/>
              <a:t>changements</a:t>
            </a:r>
            <a:r>
              <a:rPr sz="2000" dirty="0"/>
              <a:t> au </a:t>
            </a:r>
            <a:r>
              <a:rPr sz="2000" dirty="0" err="1"/>
              <a:t>cours</a:t>
            </a:r>
            <a:r>
              <a:rPr sz="2000" dirty="0"/>
              <a:t> du </a:t>
            </a:r>
            <a:r>
              <a:rPr sz="2000" dirty="0" err="1"/>
              <a:t>déploiement</a:t>
            </a:r>
            <a:r>
              <a:rPr sz="2000" dirty="0"/>
              <a:t> </a:t>
            </a:r>
          </a:p>
          <a:p>
            <a:pPr marL="762000" lvl="5" indent="-342900">
              <a:spcBef>
                <a:spcPts val="500"/>
              </a:spcBef>
              <a:buClr>
                <a:schemeClr val="accent3"/>
              </a:buClr>
              <a:buFont typeface="Courier New"/>
              <a:buChar char="o"/>
              <a:defRPr sz="2200">
                <a:latin typeface="Source Sans Pro Regular"/>
                <a:ea typeface="Source Sans Pro Regular"/>
                <a:cs typeface="Source Sans Pro Regular"/>
                <a:sym typeface="Source Sans Pro Regular"/>
              </a:defRPr>
            </a:pPr>
            <a:r>
              <a:rPr sz="2000" dirty="0"/>
              <a:t>Processus de modification </a:t>
            </a:r>
            <a:r>
              <a:rPr sz="2000" dirty="0" err="1"/>
              <a:t>dʼune</a:t>
            </a:r>
            <a:r>
              <a:rPr sz="2000" dirty="0"/>
              <a:t> équipe (passage de </a:t>
            </a:r>
            <a:r>
              <a:rPr sz="2000" dirty="0" err="1"/>
              <a:t>relais</a:t>
            </a:r>
            <a:r>
              <a:rPr sz="2000" dirty="0"/>
              <a:t> </a:t>
            </a:r>
            <a:r>
              <a:rPr sz="2000" dirty="0" err="1"/>
              <a:t>normalisé</a:t>
            </a:r>
            <a:r>
              <a:rPr sz="2000" dirty="0"/>
              <a:t>, retour chez </a:t>
            </a:r>
            <a:r>
              <a:rPr sz="2000" dirty="0" err="1"/>
              <a:t>eux</a:t>
            </a:r>
            <a:r>
              <a:rPr sz="2000" dirty="0"/>
              <a:t> des </a:t>
            </a:r>
            <a:r>
              <a:rPr sz="2000" dirty="0" err="1"/>
              <a:t>membres</a:t>
            </a:r>
            <a:r>
              <a:rPr sz="2000" dirty="0"/>
              <a:t> des EIR, </a:t>
            </a:r>
            <a:r>
              <a:rPr sz="2000" dirty="0" err="1"/>
              <a:t>remplacement</a:t>
            </a:r>
            <a:r>
              <a:rPr sz="2000" dirty="0"/>
              <a:t> du personnel) </a:t>
            </a:r>
          </a:p>
          <a:p>
            <a:pPr marL="762000" lvl="5" indent="-342900">
              <a:spcBef>
                <a:spcPts val="500"/>
              </a:spcBef>
              <a:buClr>
                <a:schemeClr val="accent3"/>
              </a:buClr>
              <a:buFont typeface="Courier New"/>
              <a:buChar char="o"/>
              <a:defRPr sz="2200">
                <a:latin typeface="Source Sans Pro Regular"/>
                <a:ea typeface="Source Sans Pro Regular"/>
                <a:cs typeface="Source Sans Pro Regular"/>
                <a:sym typeface="Source Sans Pro Regular"/>
              </a:defRPr>
            </a:pPr>
            <a:r>
              <a:rPr sz="2000" dirty="0" err="1"/>
              <a:t>Critères</a:t>
            </a:r>
            <a:r>
              <a:rPr sz="2000" dirty="0"/>
              <a:t> et processus de </a:t>
            </a:r>
            <a:r>
              <a:rPr sz="2000" dirty="0" err="1"/>
              <a:t>démobilisation</a:t>
            </a:r>
            <a:r>
              <a:rPr sz="2000" dirty="0"/>
              <a:t> </a:t>
            </a:r>
            <a:r>
              <a:rPr sz="2000" dirty="0" err="1"/>
              <a:t>dʼune</a:t>
            </a:r>
            <a:r>
              <a:rPr sz="2000" dirty="0"/>
              <a:t> équipe </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sz="2000" dirty="0">
              <a:solidFill>
                <a:schemeClr val="tx1"/>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47340" y="48331"/>
            <a:ext cx="11427971"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800" b="1">
                <a:solidFill>
                  <a:srgbClr val="FFFFFF"/>
                </a:solidFill>
                <a:latin typeface="Source Sans Pro Regular"/>
              </a:defRPr>
            </a:pPr>
            <a:r>
              <a:rPr sz="3200" dirty="0"/>
              <a:t>4.4. </a:t>
            </a:r>
            <a:r>
              <a:rPr sz="3200" dirty="0" err="1"/>
              <a:t>Activité</a:t>
            </a:r>
            <a:r>
              <a:rPr sz="3200" dirty="0"/>
              <a:t> de </a:t>
            </a:r>
            <a:r>
              <a:rPr sz="3200" dirty="0" err="1"/>
              <a:t>groupe</a:t>
            </a:r>
            <a:r>
              <a:rPr sz="3200" dirty="0"/>
              <a:t> : POS sur le </a:t>
            </a:r>
            <a:r>
              <a:rPr sz="3200" dirty="0" err="1"/>
              <a:t>déploiement</a:t>
            </a:r>
            <a:r>
              <a:rPr sz="3200" dirty="0"/>
              <a:t> des EIR</a:t>
            </a:r>
          </a:p>
        </p:txBody>
      </p:sp>
      <p:sp>
        <p:nvSpPr>
          <p:cNvPr id="2" name="Slide Number Placeholder 1">
            <a:extLst>
              <a:ext uri="{FF2B5EF4-FFF2-40B4-BE49-F238E27FC236}">
                <a16:creationId xmlns:a16="http://schemas.microsoft.com/office/drawing/2014/main" id="{13FF6570-63AE-436D-3C9A-EE345ADBACA7}"/>
              </a:ext>
            </a:extLst>
          </p:cNvPr>
          <p:cNvSpPr>
            <a:spLocks noGrp="1"/>
          </p:cNvSpPr>
          <p:nvPr>
            <p:ph type="sldNum" sz="quarter" idx="2"/>
          </p:nvPr>
        </p:nvSpPr>
        <p:spPr>
          <a:xfrm>
            <a:off x="11752198" y="6486907"/>
            <a:ext cx="437449" cy="320041"/>
          </a:xfrm>
        </p:spPr>
        <p:txBody>
          <a:bodyPr lIns="91440" tIns="45720" rIns="91440" bIns="45720" anchor="t"/>
          <a:lstStyle/>
          <a:p>
            <a:pPr algn="r"/>
            <a:fld id="{86CB4B4D-7CA3-9044-876B-883B54F8677D}" type="slidenum">
              <a:rPr lang="en-US" sz="1200">
                <a:solidFill>
                  <a:srgbClr val="7F7F7F"/>
                </a:solidFill>
              </a:rPr>
              <a:pPr algn="r"/>
              <a:t>60</a:t>
            </a:fld>
            <a:endParaRPr sz="1200">
              <a:solidFill>
                <a:srgbClr val="7F7F7F"/>
              </a:solidFill>
            </a:endParaRPr>
          </a:p>
        </p:txBody>
      </p:sp>
    </p:spTree>
    <p:extLst>
      <p:ext uri="{BB962C8B-B14F-4D97-AF65-F5344CB8AC3E}">
        <p14:creationId xmlns:p14="http://schemas.microsoft.com/office/powerpoint/2010/main" val="1648053369"/>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8798144-C516-5348-A5F5-C41C25162F89}"/>
              </a:ext>
            </a:extLst>
          </p:cNvPr>
          <p:cNvSpPr txBox="1"/>
          <p:nvPr/>
        </p:nvSpPr>
        <p:spPr>
          <a:xfrm>
            <a:off x="235537" y="1779867"/>
            <a:ext cx="11244263" cy="3775393"/>
          </a:xfrm>
          <a:prstGeom prst="rect">
            <a:avLst/>
          </a:prstGeom>
          <a:noFill/>
        </p:spPr>
        <p:txBody>
          <a:bodyPr wrap="square" lIns="91440" tIns="45720" rIns="91440" bIns="45720" anchor="t">
            <a:spAutoFit/>
          </a:bodyPr>
          <a:lstStyle/>
          <a:p>
            <a:pPr marL="342900" lvl="2" indent="-307975" defTabSz="289320" eaLnBrk="1" fontAlgn="auto" hangingPunct="0">
              <a:lnSpc>
                <a:spcPct val="90000"/>
              </a:lnSpc>
              <a:spcBef>
                <a:spcPts val="500"/>
              </a:spcBef>
              <a:buClr>
                <a:schemeClr val="accent3"/>
              </a:buClr>
              <a:buSzPct val="100000"/>
              <a:buFont typeface="Arial"/>
              <a:buChar char="•"/>
              <a:defRPr sz="2200">
                <a:solidFill>
                  <a:schemeClr val="tx1"/>
                </a:solidFill>
                <a:latin typeface="Source Sans Pro Regular"/>
                <a:ea typeface="Source Sans Pro Regular"/>
                <a:cs typeface="Arial"/>
                <a:sym typeface="Source Sans Pro Regular"/>
              </a:defRPr>
            </a:pPr>
            <a:r>
              <a:rPr sz="2000" dirty="0" err="1"/>
              <a:t>Veuillez</a:t>
            </a:r>
            <a:r>
              <a:rPr sz="2000" dirty="0"/>
              <a:t> </a:t>
            </a:r>
            <a:r>
              <a:rPr sz="2000" dirty="0" err="1"/>
              <a:t>remplir</a:t>
            </a:r>
            <a:r>
              <a:rPr sz="2000" dirty="0"/>
              <a:t> le </a:t>
            </a:r>
            <a:r>
              <a:rPr sz="2000" dirty="0" err="1"/>
              <a:t>modèle</a:t>
            </a:r>
            <a:r>
              <a:rPr sz="2000" dirty="0"/>
              <a:t> de POS </a:t>
            </a:r>
            <a:r>
              <a:rPr sz="2000" dirty="0" err="1"/>
              <a:t>fourni</a:t>
            </a:r>
            <a:r>
              <a:rPr sz="2000" dirty="0"/>
              <a:t> et </a:t>
            </a:r>
            <a:r>
              <a:rPr sz="2000" dirty="0" err="1"/>
              <a:t>renseigner</a:t>
            </a:r>
            <a:r>
              <a:rPr sz="2000" dirty="0"/>
              <a:t> les parties </a:t>
            </a:r>
            <a:r>
              <a:rPr sz="2000" dirty="0" err="1"/>
              <a:t>suivantes</a:t>
            </a:r>
            <a:r>
              <a:rPr sz="2000" dirty="0"/>
              <a:t> :</a:t>
            </a:r>
          </a:p>
          <a:p>
            <a:pPr marL="762000" lvl="5" indent="-342900" defTabSz="289320">
              <a:lnSpc>
                <a:spcPct val="90000"/>
              </a:lnSpc>
              <a:spcBef>
                <a:spcPts val="500"/>
              </a:spcBef>
              <a:buClr>
                <a:schemeClr val="accent3"/>
              </a:buClr>
              <a:buSzPct val="100000"/>
              <a:buFont typeface="Courier New"/>
              <a:buChar char="o"/>
              <a:defRPr sz="2200">
                <a:latin typeface="Source Sans Pro Regular"/>
                <a:ea typeface="Source Sans Pro Regular"/>
                <a:cs typeface="Source Sans Pro Regular"/>
                <a:sym typeface="Source Sans Pro Regular"/>
              </a:defRPr>
            </a:pPr>
            <a:r>
              <a:rPr sz="2000" dirty="0"/>
              <a:t>Coordination</a:t>
            </a:r>
          </a:p>
          <a:p>
            <a:pPr marL="762000" lvl="5" indent="-342900" defTabSz="289320" eaLnBrk="1" fontAlgn="auto" hangingPunct="0">
              <a:lnSpc>
                <a:spcPct val="90000"/>
              </a:lnSpc>
              <a:spcBef>
                <a:spcPts val="500"/>
              </a:spcBef>
              <a:buClr>
                <a:schemeClr val="accent3"/>
              </a:buClr>
              <a:buSzPct val="100000"/>
              <a:buFont typeface="Courier New"/>
              <a:buChar char="o"/>
              <a:defRPr sz="2200">
                <a:latin typeface="Source Sans Pro Regular"/>
                <a:ea typeface="Source Sans Pro Regular"/>
                <a:cs typeface="Source Sans Pro Regular"/>
                <a:sym typeface="Source Sans Pro Regular"/>
              </a:defRPr>
            </a:pPr>
            <a:r>
              <a:rPr sz="2000" dirty="0" err="1"/>
              <a:t>Suivi</a:t>
            </a:r>
            <a:r>
              <a:rPr sz="2000" dirty="0"/>
              <a:t> et </a:t>
            </a:r>
            <a:r>
              <a:rPr sz="2000" dirty="0" err="1"/>
              <a:t>évaluation</a:t>
            </a:r>
            <a:endParaRPr sz="2000" dirty="0"/>
          </a:p>
          <a:p>
            <a:pPr marL="762000" lvl="5" indent="-342900" defTabSz="289320" eaLnBrk="1" fontAlgn="auto" hangingPunct="0">
              <a:lnSpc>
                <a:spcPct val="90000"/>
              </a:lnSpc>
              <a:spcBef>
                <a:spcPts val="500"/>
              </a:spcBef>
              <a:buClr>
                <a:schemeClr val="accent3"/>
              </a:buClr>
              <a:buSzPct val="100000"/>
              <a:buFont typeface="Courier New"/>
              <a:buChar char="o"/>
              <a:defRPr sz="2200">
                <a:latin typeface="Source Sans Pro Regular"/>
                <a:ea typeface="Source Sans Pro Regular"/>
                <a:cs typeface="Source Sans Pro Regular"/>
                <a:sym typeface="Source Sans Pro Regular"/>
              </a:defRPr>
            </a:pPr>
            <a:r>
              <a:rPr sz="2000" dirty="0"/>
              <a:t>Modification de </a:t>
            </a:r>
            <a:r>
              <a:rPr sz="2000" dirty="0" err="1"/>
              <a:t>l’équipe</a:t>
            </a:r>
            <a:r>
              <a:rPr sz="2000" dirty="0"/>
              <a:t> et </a:t>
            </a:r>
            <a:r>
              <a:rPr sz="2000" dirty="0" err="1"/>
              <a:t>démobilisation</a:t>
            </a:r>
            <a:endParaRPr sz="2000" dirty="0"/>
          </a:p>
          <a:p>
            <a:pPr marL="342900" lvl="2" indent="-307975" defTabSz="289320">
              <a:lnSpc>
                <a:spcPct val="90000"/>
              </a:lnSpc>
              <a:spcBef>
                <a:spcPts val="500"/>
              </a:spcBef>
              <a:buClr>
                <a:schemeClr val="accent3"/>
              </a:buClr>
              <a:buSzPct val="100000"/>
              <a:buFont typeface="Arial"/>
              <a:buChar char="•"/>
              <a:defRPr sz="2200">
                <a:solidFill>
                  <a:schemeClr val="tx1"/>
                </a:solidFill>
                <a:latin typeface="Source Sans Pro Regular"/>
                <a:ea typeface="Source Sans Pro Regular"/>
                <a:cs typeface="Arial"/>
                <a:sym typeface="Source Sans Pro Regular"/>
              </a:defRPr>
            </a:pPr>
            <a:r>
              <a:rPr sz="2000" dirty="0"/>
              <a:t>Des suggestions de </a:t>
            </a:r>
            <a:r>
              <a:rPr sz="2000" dirty="0" err="1"/>
              <a:t>contenu</a:t>
            </a:r>
            <a:r>
              <a:rPr sz="2000" dirty="0"/>
              <a:t> </a:t>
            </a:r>
            <a:r>
              <a:rPr sz="2000" dirty="0" err="1"/>
              <a:t>sont</a:t>
            </a:r>
            <a:r>
              <a:rPr sz="2000" dirty="0"/>
              <a:t> </a:t>
            </a:r>
            <a:r>
              <a:rPr sz="2000" dirty="0" err="1"/>
              <a:t>proposées</a:t>
            </a:r>
            <a:r>
              <a:rPr sz="2000" dirty="0"/>
              <a:t> dans </a:t>
            </a:r>
            <a:r>
              <a:rPr sz="2000" dirty="0" err="1"/>
              <a:t>l’annexe</a:t>
            </a:r>
            <a:r>
              <a:rPr sz="2000" dirty="0"/>
              <a:t> 9 sous </a:t>
            </a:r>
            <a:r>
              <a:rPr sz="2000" dirty="0" err="1"/>
              <a:t>forme</a:t>
            </a:r>
            <a:r>
              <a:rPr sz="2000" dirty="0"/>
              <a:t> de </a:t>
            </a:r>
            <a:r>
              <a:rPr sz="2000" dirty="0" err="1"/>
              <a:t>thèmes</a:t>
            </a:r>
            <a:r>
              <a:rPr sz="2000" dirty="0"/>
              <a:t> de </a:t>
            </a:r>
            <a:r>
              <a:rPr sz="2000" dirty="0" err="1"/>
              <a:t>réflexion</a:t>
            </a:r>
            <a:endParaRPr sz="2000" dirty="0"/>
          </a:p>
          <a:p>
            <a:pPr marL="342900" lvl="2" indent="-307975" defTabSz="289320">
              <a:lnSpc>
                <a:spcPct val="90000"/>
              </a:lnSpc>
              <a:spcBef>
                <a:spcPts val="500"/>
              </a:spcBef>
              <a:buClr>
                <a:schemeClr val="accent3"/>
              </a:buClr>
              <a:buSzPct val="100000"/>
              <a:buFont typeface="Arial"/>
              <a:buChar char="•"/>
              <a:defRPr sz="2200">
                <a:solidFill>
                  <a:schemeClr val="tx1"/>
                </a:solidFill>
                <a:latin typeface="Source Sans Pro Regular"/>
                <a:ea typeface="Source Sans Pro Regular"/>
                <a:cs typeface="Arial"/>
                <a:sym typeface="Source Sans Pro Regular"/>
              </a:defRPr>
            </a:pPr>
            <a:r>
              <a:rPr sz="2000" dirty="0" err="1"/>
              <a:t>Chaque</a:t>
            </a:r>
            <a:r>
              <a:rPr sz="2000" dirty="0"/>
              <a:t> </a:t>
            </a:r>
            <a:r>
              <a:rPr sz="2000" dirty="0" err="1"/>
              <a:t>groupe</a:t>
            </a:r>
            <a:r>
              <a:rPr sz="2000" dirty="0"/>
              <a:t> </a:t>
            </a:r>
            <a:r>
              <a:rPr sz="2000" dirty="0" err="1"/>
              <a:t>désigne</a:t>
            </a:r>
            <a:r>
              <a:rPr sz="2000" dirty="0"/>
              <a:t> un rapporteur qui </a:t>
            </a:r>
            <a:r>
              <a:rPr sz="2000" dirty="0" err="1"/>
              <a:t>présentera</a:t>
            </a:r>
            <a:r>
              <a:rPr sz="2000" dirty="0"/>
              <a:t> </a:t>
            </a:r>
            <a:r>
              <a:rPr sz="2000" dirty="0" err="1"/>
              <a:t>en</a:t>
            </a:r>
            <a:r>
              <a:rPr sz="2000" dirty="0"/>
              <a:t> </a:t>
            </a:r>
            <a:r>
              <a:rPr sz="2000" dirty="0" err="1"/>
              <a:t>plénière</a:t>
            </a:r>
            <a:r>
              <a:rPr sz="2000" dirty="0"/>
              <a:t> le </a:t>
            </a:r>
            <a:r>
              <a:rPr sz="2000" dirty="0" err="1"/>
              <a:t>résultat</a:t>
            </a:r>
            <a:r>
              <a:rPr sz="2000" dirty="0"/>
              <a:t> de </a:t>
            </a:r>
            <a:r>
              <a:rPr sz="2000" dirty="0" err="1"/>
              <a:t>ses</a:t>
            </a:r>
            <a:r>
              <a:rPr sz="2000" dirty="0"/>
              <a:t> discussions et de son travail</a:t>
            </a:r>
          </a:p>
          <a:p>
            <a:pPr marL="342900" marR="0" lvl="2" indent="-307975" algn="l" defTabSz="914400" rtl="0" eaLnBrk="1" fontAlgn="auto" latinLnBrk="0" hangingPunct="0">
              <a:lnSpc>
                <a:spcPct val="100000"/>
              </a:lnSpc>
              <a:spcBef>
                <a:spcPts val="500"/>
              </a:spcBef>
              <a:spcAft>
                <a:spcPts val="0"/>
              </a:spcAft>
              <a:buClr>
                <a:srgbClr val="65A000"/>
              </a:buClr>
              <a:buSzPct val="100000"/>
              <a:buFont typeface="Arial"/>
              <a:buChar char="•"/>
              <a:tabLst/>
              <a:defRPr sz="2400">
                <a:ln>
                  <a:noFill/>
                </a:ln>
                <a:solidFill>
                  <a:srgbClr val="000000"/>
                </a:solidFill>
                <a:effectLst/>
                <a:uLnTx/>
                <a:uFillTx/>
                <a:latin typeface="Source Sans Pro Regular"/>
                <a:ea typeface="Source Sans Pro Regular"/>
                <a:cs typeface="Arial"/>
                <a:sym typeface="Source Sans Pro Regular"/>
              </a:defRPr>
            </a:pPr>
            <a:r>
              <a:rPr sz="2000" dirty="0"/>
              <a:t>Durée : 45 minutes de travail </a:t>
            </a:r>
            <a:r>
              <a:rPr sz="2000" dirty="0" err="1"/>
              <a:t>en</a:t>
            </a:r>
            <a:r>
              <a:rPr sz="2000" dirty="0"/>
              <a:t> </a:t>
            </a:r>
            <a:r>
              <a:rPr sz="2000" dirty="0" err="1"/>
              <a:t>groupe</a:t>
            </a:r>
            <a:r>
              <a:rPr sz="2000" dirty="0"/>
              <a:t>, 15 minutes pour les </a:t>
            </a:r>
            <a:r>
              <a:rPr sz="2000" dirty="0" err="1"/>
              <a:t>présentations</a:t>
            </a:r>
            <a:endParaRPr sz="2000" dirty="0"/>
          </a:p>
          <a:p>
            <a:pPr marL="342900" marR="0" lvl="2" indent="-307975" algn="l" defTabSz="914400" rtl="0" eaLnBrk="1" fontAlgn="auto" latinLnBrk="0" hangingPunct="0">
              <a:lnSpc>
                <a:spcPct val="100000"/>
              </a:lnSpc>
              <a:spcBef>
                <a:spcPts val="500"/>
              </a:spcBef>
              <a:spcAft>
                <a:spcPts val="0"/>
              </a:spcAft>
              <a:buClr>
                <a:srgbClr val="65A000"/>
              </a:buClr>
              <a:buSzPct val="100000"/>
              <a:buFont typeface="Arial"/>
              <a:buChar char="•"/>
              <a:tabLst/>
              <a:defRPr sz="2400" b="1">
                <a:ln>
                  <a:noFill/>
                </a:ln>
                <a:solidFill>
                  <a:srgbClr val="A1010D"/>
                </a:solidFill>
                <a:effectLst/>
                <a:uLnTx/>
                <a:uFillTx/>
                <a:latin typeface="Source Sans Pro Regular"/>
                <a:ea typeface="Source Sans Pro Regular"/>
                <a:cs typeface="Arial"/>
                <a:sym typeface="Source Sans Pro Regular"/>
              </a:defRPr>
            </a:pPr>
            <a:r>
              <a:rPr sz="2000" dirty="0" err="1"/>
              <a:t>Réalisation</a:t>
            </a:r>
            <a:r>
              <a:rPr sz="2000" dirty="0"/>
              <a:t> </a:t>
            </a:r>
            <a:r>
              <a:rPr sz="2000" dirty="0" err="1"/>
              <a:t>attendue</a:t>
            </a:r>
            <a:r>
              <a:rPr sz="2000" dirty="0"/>
              <a:t> : </a:t>
            </a:r>
            <a:r>
              <a:rPr sz="2000" dirty="0" err="1"/>
              <a:t>élaboration</a:t>
            </a:r>
            <a:r>
              <a:rPr sz="2000" dirty="0"/>
              <a:t> </a:t>
            </a:r>
            <a:r>
              <a:rPr sz="2000" dirty="0" err="1"/>
              <a:t>d’une</a:t>
            </a:r>
            <a:r>
              <a:rPr sz="2000" dirty="0"/>
              <a:t> POS </a:t>
            </a:r>
            <a:r>
              <a:rPr sz="2000" dirty="0" err="1"/>
              <a:t>adaptée</a:t>
            </a:r>
            <a:r>
              <a:rPr sz="2000" dirty="0"/>
              <a:t> au </a:t>
            </a:r>
            <a:r>
              <a:rPr sz="2000" dirty="0" err="1"/>
              <a:t>contexte</a:t>
            </a:r>
            <a:r>
              <a:rPr sz="2000" dirty="0"/>
              <a:t> national sur le </a:t>
            </a:r>
            <a:r>
              <a:rPr sz="2000" dirty="0" err="1"/>
              <a:t>déploiement</a:t>
            </a:r>
            <a:r>
              <a:rPr sz="2000" dirty="0"/>
              <a:t> des EIR </a:t>
            </a:r>
          </a:p>
          <a:p>
            <a:pPr marL="342900" marR="0" lvl="2" indent="-307975" algn="l" defTabSz="914400" rtl="0" eaLnBrk="1" fontAlgn="auto" latinLnBrk="0" hangingPunct="0">
              <a:lnSpc>
                <a:spcPct val="100000"/>
              </a:lnSpc>
              <a:spcBef>
                <a:spcPts val="500"/>
              </a:spcBef>
              <a:spcAft>
                <a:spcPts val="0"/>
              </a:spcAft>
              <a:buClr>
                <a:srgbClr val="65A000"/>
              </a:buClr>
              <a:buSzPct val="100000"/>
              <a:buFont typeface="Arial"/>
              <a:buChar char="•"/>
              <a:tabLst/>
              <a:defRPr sz="2400">
                <a:solidFill>
                  <a:srgbClr val="10253F"/>
                </a:solidFill>
                <a:latin typeface="Source Sans Pro Regular"/>
                <a:ea typeface="Source Sans Pro Regular"/>
                <a:cs typeface="Source Sans Pro Regular"/>
                <a:sym typeface="Source Sans Pro Regular"/>
              </a:defRPr>
            </a:pPr>
            <a:endParaRPr kumimoji="0" sz="2000" b="0" i="0" u="none" strike="noStrike" kern="0" cap="none" normalizeH="0" baseline="0" dirty="0">
              <a:ln>
                <a:noFill/>
              </a:ln>
              <a:solidFill>
                <a:srgbClr val="000000"/>
              </a:solidFill>
              <a:effectLst/>
              <a:uLnTx/>
              <a:uFillTx/>
              <a:latin typeface="Source Sans Pro Regular"/>
              <a:ea typeface="Source Sans Pro Regular"/>
              <a:cs typeface="Arial"/>
              <a:sym typeface="Source Sans Pro Regular"/>
            </a:endParaRPr>
          </a:p>
        </p:txBody>
      </p:sp>
      <p:sp>
        <p:nvSpPr>
          <p:cNvPr id="8" name="Rectangle 7">
            <a:extLst>
              <a:ext uri="{FF2B5EF4-FFF2-40B4-BE49-F238E27FC236}">
                <a16:creationId xmlns:a16="http://schemas.microsoft.com/office/drawing/2014/main" id="{2BC78EFC-8EAF-09D1-04AA-AF685160072A}"/>
              </a:ext>
            </a:extLst>
          </p:cNvPr>
          <p:cNvSpPr/>
          <p:nvPr/>
        </p:nvSpPr>
        <p:spPr>
          <a:xfrm>
            <a:off x="136913" y="5977"/>
            <a:ext cx="7199407" cy="584775"/>
          </a:xfrm>
          <a:prstGeom prst="rect">
            <a:avLst/>
          </a:prstGeom>
        </p:spPr>
        <p:txBody>
          <a:bodyPr wrap="none" lIns="91440" tIns="45720" rIns="91440" bIns="4572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3200" b="1">
                <a:solidFill>
                  <a:srgbClr val="FFFFFF"/>
                </a:solidFill>
                <a:latin typeface="Source Sans Pro Regular"/>
              </a:defRPr>
            </a:pPr>
            <a:r>
              <a:t>4.4. Activité de groupe : POS sur le déploiement des EIR  </a:t>
            </a:r>
            <a:endParaRPr kumimoji="0" sz="3200" b="1" i="0" u="none" strike="noStrike" kern="0" cap="none" normalizeH="0" baseline="0">
              <a:ln>
                <a:noFill/>
              </a:ln>
              <a:solidFill>
                <a:srgbClr val="FFFFFF"/>
              </a:solidFill>
              <a:effectLst/>
              <a:uLnTx/>
              <a:uFillTx/>
              <a:latin typeface="Source Sans Pro Regular"/>
              <a:cs typeface="Calibri"/>
              <a:sym typeface="Calibri"/>
            </a:endParaRPr>
          </a:p>
        </p:txBody>
      </p:sp>
      <p:sp>
        <p:nvSpPr>
          <p:cNvPr id="12" name="Titre 1">
            <a:extLst>
              <a:ext uri="{FF2B5EF4-FFF2-40B4-BE49-F238E27FC236}">
                <a16:creationId xmlns:a16="http://schemas.microsoft.com/office/drawing/2014/main" id="{F902C905-CC76-B935-C126-BEA720A14512}"/>
              </a:ext>
            </a:extLst>
          </p:cNvPr>
          <p:cNvSpPr txBox="1">
            <a:spLocks/>
          </p:cNvSpPr>
          <p:nvPr/>
        </p:nvSpPr>
        <p:spPr>
          <a:xfrm>
            <a:off x="142731" y="845496"/>
            <a:ext cx="10714010" cy="64611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pPr marL="0" marR="0" lvl="0" indent="0" algn="l" defTabSz="289320" rtl="0" eaLnBrk="1" fontAlgn="auto" latinLnBrk="0" hangingPunct="1">
              <a:lnSpc>
                <a:spcPct val="90000"/>
              </a:lnSpc>
              <a:spcBef>
                <a:spcPts val="0"/>
              </a:spcBef>
              <a:spcAft>
                <a:spcPts val="0"/>
              </a:spcAft>
              <a:buClrTx/>
              <a:buSzTx/>
              <a:buFontTx/>
              <a:buNone/>
              <a:tabLst/>
              <a:defRPr sz="2800" b="1">
                <a:ln>
                  <a:noFill/>
                </a:ln>
                <a:solidFill>
                  <a:srgbClr val="A1010D"/>
                </a:solidFill>
                <a:effectLst/>
                <a:uLnTx/>
                <a:latin typeface="Source Sans Pro Regular"/>
                <a:cs typeface="Arial"/>
              </a:defRPr>
            </a:pPr>
            <a:r>
              <a:t>Consignes pour le travail en groupe (2)</a:t>
            </a:r>
          </a:p>
        </p:txBody>
      </p:sp>
      <p:sp>
        <p:nvSpPr>
          <p:cNvPr id="2" name="Espace réservé du numéro de diapositive 1">
            <a:extLst>
              <a:ext uri="{FF2B5EF4-FFF2-40B4-BE49-F238E27FC236}">
                <a16:creationId xmlns:a16="http://schemas.microsoft.com/office/drawing/2014/main" id="{7E9F1390-187A-2B2D-6F5A-A60AA87BB670}"/>
              </a:ext>
            </a:extLst>
          </p:cNvPr>
          <p:cNvSpPr>
            <a:spLocks noGrp="1"/>
          </p:cNvSpPr>
          <p:nvPr>
            <p:ph type="sldNum" sz="quarter" idx="2"/>
          </p:nvPr>
        </p:nvSpPr>
        <p:spPr>
          <a:xfrm>
            <a:off x="11849894" y="6461301"/>
            <a:ext cx="483280" cy="320041"/>
          </a:xfrm>
        </p:spPr>
        <p:txBody>
          <a:bodyPr lIns="91440" tIns="45720" rIns="91440" bIns="45720" anchor="t"/>
          <a:lstStyle/>
          <a:p>
            <a:pPr marL="0" marR="0" lvl="0" indent="0" algn="l" defTabSz="914400" rtl="0" eaLnBrk="1" fontAlgn="auto" latinLnBrk="0" hangingPunct="0">
              <a:lnSpc>
                <a:spcPct val="100000"/>
              </a:lnSpc>
              <a:spcBef>
                <a:spcPts val="0"/>
              </a:spcBef>
              <a:spcAft>
                <a:spcPts val="0"/>
              </a:spcAft>
              <a:buClrTx/>
              <a:buSzTx/>
              <a:buFontTx/>
              <a:buNone/>
              <a:tabLst/>
            </a:pPr>
            <a:fld id="{86CB4B4D-7CA3-9044-876B-883B54F8677D}" type="slidenum">
              <a:rPr kumimoji="0" lang="fr-FR" sz="1200" b="0" i="0" u="none" strike="noStrike" kern="0" cap="none" spc="0" normalizeH="0" baseline="0" noProof="0" dirty="0">
                <a:ln>
                  <a:noFill/>
                </a:ln>
                <a:solidFill>
                  <a:srgbClr val="A5A5A5"/>
                </a:solidFill>
                <a:effectLst/>
                <a:uLnTx/>
                <a:uFillTx/>
                <a:latin typeface="Calibri"/>
                <a:cs typeface="Calibri"/>
                <a:sym typeface="Calibri"/>
              </a:rPr>
              <a:pPr marL="0" marR="0" lvl="0" indent="0" algn="l" defTabSz="914400" rtl="0" eaLnBrk="1" fontAlgn="auto" latinLnBrk="0" hangingPunct="0">
                <a:lnSpc>
                  <a:spcPct val="100000"/>
                </a:lnSpc>
                <a:spcBef>
                  <a:spcPts val="0"/>
                </a:spcBef>
                <a:spcAft>
                  <a:spcPts val="0"/>
                </a:spcAft>
                <a:buClrTx/>
                <a:buSzTx/>
                <a:buFontTx/>
                <a:buNone/>
                <a:tabLst/>
              </a:pPr>
              <a:t>61</a:t>
            </a:fld>
            <a:endParaRPr kumimoji="0" sz="1200" b="0" i="0" u="none" strike="noStrike" kern="0" cap="none" normalizeH="0" baseline="0">
              <a:ln>
                <a:noFill/>
              </a:ln>
              <a:solidFill>
                <a:srgbClr val="A5A5A5"/>
              </a:solidFill>
              <a:effectLst/>
              <a:uLnTx/>
              <a:uFillTx/>
              <a:latin typeface="Calibri"/>
              <a:cs typeface="Calibri"/>
              <a:sym typeface="Calibri"/>
            </a:endParaRPr>
          </a:p>
        </p:txBody>
      </p:sp>
    </p:spTree>
    <p:extLst>
      <p:ext uri="{BB962C8B-B14F-4D97-AF65-F5344CB8AC3E}">
        <p14:creationId xmlns:p14="http://schemas.microsoft.com/office/powerpoint/2010/main" val="3267570613"/>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226864" y="1277049"/>
            <a:ext cx="6690916" cy="646114"/>
          </a:xfrm>
        </p:spPr>
        <p:txBody>
          <a:bodyPr lIns="45719" tIns="45720" rIns="45719" bIns="45720" anchor="ctr">
            <a:noAutofit/>
          </a:bodyPr>
          <a:lstStyle/>
          <a:p>
            <a:pPr>
              <a:defRPr sz="2800" b="1" kern="1200">
                <a:solidFill>
                  <a:srgbClr val="951D19"/>
                </a:solidFill>
                <a:latin typeface="Source Sans Pro"/>
                <a:ea typeface="+mj-ea"/>
                <a:cs typeface="Arial" pitchFamily="34" charset="0"/>
              </a:defRPr>
            </a:pPr>
            <a:r>
              <a:t>Consignes pour le travail en groupe</a:t>
            </a:r>
          </a:p>
        </p:txBody>
      </p:sp>
      <p:sp>
        <p:nvSpPr>
          <p:cNvPr id="6" name="Espace réservé du texte 5"/>
          <p:cNvSpPr>
            <a:spLocks noGrp="1"/>
          </p:cNvSpPr>
          <p:nvPr>
            <p:ph type="body" idx="1"/>
          </p:nvPr>
        </p:nvSpPr>
        <p:spPr>
          <a:xfrm>
            <a:off x="623990" y="1961909"/>
            <a:ext cx="10461172" cy="4395846"/>
          </a:xfrm>
        </p:spPr>
        <p:txBody>
          <a:bodyPr lIns="45719" tIns="45720" rIns="45719" bIns="45720" anchor="t">
            <a:noAutofit/>
          </a:bodyPr>
          <a:lstStyle/>
          <a:p>
            <a:pPr marL="342900" lvl="2" indent="-307975">
              <a:spcBef>
                <a:spcPts val="500"/>
              </a:spcBef>
              <a:buClr>
                <a:schemeClr val="accent3"/>
              </a:buClr>
              <a:buFont typeface="Arial"/>
              <a:buChar char="•"/>
              <a:defRPr sz="2200">
                <a:solidFill>
                  <a:schemeClr val="tx1"/>
                </a:solidFill>
                <a:latin typeface="Source Sans Pro Regular"/>
                <a:ea typeface="Source Sans Pro Regular"/>
                <a:cs typeface="Arial"/>
                <a:sym typeface="Source Sans Pro Regular"/>
              </a:defRPr>
            </a:pPr>
            <a:r>
              <a:rPr dirty="0"/>
              <a:t>X </a:t>
            </a:r>
            <a:r>
              <a:rPr dirty="0" err="1"/>
              <a:t>groupes</a:t>
            </a:r>
            <a:r>
              <a:rPr dirty="0"/>
              <a:t> </a:t>
            </a:r>
            <a:r>
              <a:rPr dirty="0" err="1"/>
              <a:t>jouent</a:t>
            </a:r>
            <a:r>
              <a:rPr dirty="0"/>
              <a:t> le </a:t>
            </a:r>
            <a:r>
              <a:rPr dirty="0" err="1"/>
              <a:t>rôle</a:t>
            </a:r>
            <a:r>
              <a:rPr dirty="0"/>
              <a:t> des </a:t>
            </a:r>
            <a:r>
              <a:rPr dirty="0" err="1"/>
              <a:t>membres</a:t>
            </a:r>
            <a:r>
              <a:rPr dirty="0"/>
              <a:t> des EIR et x </a:t>
            </a:r>
            <a:r>
              <a:rPr dirty="0" err="1"/>
              <a:t>groupes</a:t>
            </a:r>
            <a:r>
              <a:rPr dirty="0"/>
              <a:t> </a:t>
            </a:r>
            <a:r>
              <a:rPr dirty="0" err="1"/>
              <a:t>celui</a:t>
            </a:r>
            <a:r>
              <a:rPr dirty="0"/>
              <a:t> des équipes de gestion des EIR</a:t>
            </a:r>
            <a:endParaRPr dirty="0">
              <a:solidFill>
                <a:schemeClr val="tx1"/>
              </a:solidFill>
            </a:endParaRPr>
          </a:p>
          <a:p>
            <a:pPr marL="342900" lvl="2" indent="-307975">
              <a:spcBef>
                <a:spcPts val="500"/>
              </a:spcBef>
              <a:buClr>
                <a:schemeClr val="accent3"/>
              </a:buClr>
              <a:buFont typeface="Arial"/>
              <a:buChar char="•"/>
              <a:defRPr sz="2200">
                <a:solidFill>
                  <a:schemeClr val="tx1"/>
                </a:solidFill>
                <a:latin typeface="Source Sans Pro Regular"/>
                <a:ea typeface="Source Sans Pro Regular"/>
                <a:cs typeface="Arial"/>
                <a:sym typeface="Source Sans Pro Regular"/>
              </a:defRPr>
            </a:pPr>
            <a:r>
              <a:rPr dirty="0"/>
              <a:t>Les équipes de gestion des EIR </a:t>
            </a:r>
            <a:r>
              <a:rPr dirty="0" err="1"/>
              <a:t>organisent</a:t>
            </a:r>
            <a:r>
              <a:rPr dirty="0"/>
              <a:t> pour les </a:t>
            </a:r>
            <a:r>
              <a:rPr dirty="0" err="1"/>
              <a:t>membres</a:t>
            </a:r>
            <a:r>
              <a:rPr dirty="0"/>
              <a:t> des EIR </a:t>
            </a:r>
            <a:r>
              <a:rPr dirty="0" err="1"/>
              <a:t>une</a:t>
            </a:r>
            <a:r>
              <a:rPr dirty="0"/>
              <a:t> </a:t>
            </a:r>
            <a:r>
              <a:rPr lang="fr-FR" dirty="0"/>
              <a:t>session</a:t>
            </a:r>
            <a:r>
              <a:rPr dirty="0"/>
              <a:t> </a:t>
            </a:r>
            <a:r>
              <a:rPr dirty="0" err="1"/>
              <a:t>d’information</a:t>
            </a:r>
            <a:r>
              <a:rPr dirty="0"/>
              <a:t> </a:t>
            </a:r>
            <a:r>
              <a:rPr dirty="0" err="1"/>
              <a:t>préalable</a:t>
            </a:r>
            <a:r>
              <a:rPr dirty="0"/>
              <a:t> au </a:t>
            </a:r>
            <a:r>
              <a:rPr dirty="0" err="1"/>
              <a:t>déploiement</a:t>
            </a:r>
            <a:r>
              <a:rPr dirty="0"/>
              <a:t> </a:t>
            </a:r>
            <a:r>
              <a:rPr dirty="0" err="1"/>
              <a:t>présentant</a:t>
            </a:r>
            <a:r>
              <a:rPr dirty="0"/>
              <a:t> tout </a:t>
            </a:r>
            <a:r>
              <a:rPr dirty="0" err="1"/>
              <a:t>ce</a:t>
            </a:r>
            <a:r>
              <a:rPr dirty="0"/>
              <a:t> </a:t>
            </a:r>
            <a:r>
              <a:rPr dirty="0" err="1"/>
              <a:t>qu’il</a:t>
            </a:r>
            <a:r>
              <a:rPr dirty="0"/>
              <a:t> faut savoir sur la situation</a:t>
            </a:r>
          </a:p>
          <a:p>
            <a:pPr marL="342900" lvl="2" indent="-307975">
              <a:spcBef>
                <a:spcPts val="500"/>
              </a:spcBef>
              <a:buClr>
                <a:schemeClr val="accent3"/>
              </a:buClr>
              <a:buFont typeface="Arial"/>
              <a:buChar char="•"/>
              <a:defRPr sz="2200">
                <a:solidFill>
                  <a:schemeClr val="tx1"/>
                </a:solidFill>
                <a:latin typeface="Source Sans Pro Regular"/>
                <a:ea typeface="Source Sans Pro Regular"/>
                <a:cs typeface="Arial"/>
                <a:sym typeface="Source Sans Pro Regular"/>
              </a:defRPr>
            </a:pPr>
            <a:r>
              <a:rPr dirty="0"/>
              <a:t>Les </a:t>
            </a:r>
            <a:r>
              <a:rPr dirty="0" err="1"/>
              <a:t>membres</a:t>
            </a:r>
            <a:r>
              <a:rPr dirty="0"/>
              <a:t> des EIR </a:t>
            </a:r>
            <a:r>
              <a:rPr dirty="0" err="1"/>
              <a:t>doivent</a:t>
            </a:r>
            <a:r>
              <a:rPr dirty="0"/>
              <a:t> </a:t>
            </a:r>
            <a:r>
              <a:rPr dirty="0" err="1"/>
              <a:t>alors</a:t>
            </a:r>
            <a:r>
              <a:rPr dirty="0"/>
              <a:t> </a:t>
            </a:r>
            <a:r>
              <a:rPr dirty="0" err="1"/>
              <a:t>utiliser</a:t>
            </a:r>
            <a:r>
              <a:rPr dirty="0"/>
              <a:t> </a:t>
            </a:r>
            <a:r>
              <a:rPr dirty="0" err="1"/>
              <a:t>ces</a:t>
            </a:r>
            <a:r>
              <a:rPr dirty="0"/>
              <a:t> </a:t>
            </a:r>
            <a:r>
              <a:rPr dirty="0" err="1"/>
              <a:t>informations</a:t>
            </a:r>
            <a:r>
              <a:rPr dirty="0"/>
              <a:t> pour </a:t>
            </a:r>
            <a:r>
              <a:rPr dirty="0" err="1"/>
              <a:t>élaborer</a:t>
            </a:r>
            <a:r>
              <a:rPr dirty="0"/>
              <a:t> un plan </a:t>
            </a:r>
            <a:r>
              <a:rPr dirty="0" err="1"/>
              <a:t>d’action</a:t>
            </a:r>
            <a:r>
              <a:rPr dirty="0"/>
              <a:t> </a:t>
            </a:r>
            <a:r>
              <a:rPr dirty="0" err="1"/>
              <a:t>qu’ils</a:t>
            </a:r>
            <a:r>
              <a:rPr dirty="0"/>
              <a:t> </a:t>
            </a:r>
            <a:r>
              <a:rPr dirty="0" err="1"/>
              <a:t>présenteront</a:t>
            </a:r>
            <a:r>
              <a:rPr dirty="0"/>
              <a:t> ensuite aux </a:t>
            </a:r>
            <a:r>
              <a:rPr dirty="0" err="1"/>
              <a:t>gestionnaires</a:t>
            </a:r>
            <a:r>
              <a:rPr dirty="0"/>
              <a:t> des EIR</a:t>
            </a:r>
          </a:p>
          <a:p>
            <a:pPr marL="342900" lvl="2" indent="-307975">
              <a:spcBef>
                <a:spcPts val="500"/>
              </a:spcBef>
              <a:buClr>
                <a:schemeClr val="accent3"/>
              </a:buClr>
              <a:buFont typeface="Arial"/>
              <a:buChar char="•"/>
              <a:defRPr sz="2200">
                <a:solidFill>
                  <a:schemeClr val="tx1"/>
                </a:solidFill>
                <a:latin typeface="Source Sans Pro Regular"/>
                <a:ea typeface="Source Sans Pro Regular"/>
                <a:cs typeface="Arial"/>
                <a:sym typeface="Source Sans Pro Regular"/>
              </a:defRPr>
            </a:pPr>
            <a:r>
              <a:rPr dirty="0" err="1"/>
              <a:t>Chaque</a:t>
            </a:r>
            <a:r>
              <a:rPr dirty="0"/>
              <a:t> </a:t>
            </a:r>
            <a:r>
              <a:rPr dirty="0" err="1"/>
              <a:t>groupe</a:t>
            </a:r>
            <a:r>
              <a:rPr dirty="0"/>
              <a:t> </a:t>
            </a:r>
            <a:r>
              <a:rPr dirty="0" err="1"/>
              <a:t>désigne</a:t>
            </a:r>
            <a:r>
              <a:rPr dirty="0"/>
              <a:t> un rapporteur qui </a:t>
            </a:r>
            <a:r>
              <a:rPr dirty="0" err="1"/>
              <a:t>présentera</a:t>
            </a:r>
            <a:r>
              <a:rPr dirty="0"/>
              <a:t> </a:t>
            </a:r>
            <a:r>
              <a:rPr dirty="0" err="1"/>
              <a:t>en</a:t>
            </a:r>
            <a:r>
              <a:rPr dirty="0"/>
              <a:t> </a:t>
            </a:r>
            <a:r>
              <a:rPr dirty="0" err="1"/>
              <a:t>plénière</a:t>
            </a:r>
            <a:r>
              <a:rPr dirty="0"/>
              <a:t> le </a:t>
            </a:r>
            <a:r>
              <a:rPr dirty="0" err="1"/>
              <a:t>résultat</a:t>
            </a:r>
            <a:r>
              <a:rPr dirty="0"/>
              <a:t> de </a:t>
            </a:r>
            <a:r>
              <a:rPr dirty="0" err="1"/>
              <a:t>ses</a:t>
            </a:r>
            <a:r>
              <a:rPr dirty="0"/>
              <a:t> discussions et de son travail</a:t>
            </a:r>
          </a:p>
          <a:p>
            <a:pPr marL="342900" lvl="2" indent="-307975">
              <a:spcBef>
                <a:spcPts val="500"/>
              </a:spcBef>
              <a:buClr>
                <a:schemeClr val="accent3"/>
              </a:buClr>
              <a:buFont typeface="Arial"/>
              <a:buChar char="•"/>
              <a:defRPr sz="2400">
                <a:solidFill>
                  <a:schemeClr val="tx1"/>
                </a:solidFill>
                <a:latin typeface="Source Sans Pro Regular"/>
                <a:ea typeface="Source Sans Pro Regular"/>
                <a:cs typeface="Arial"/>
                <a:sym typeface="Source Sans Pro Regular"/>
              </a:defRPr>
            </a:pPr>
            <a:r>
              <a:rPr dirty="0"/>
              <a:t>Durée : 45 minutes de travail </a:t>
            </a:r>
            <a:r>
              <a:rPr dirty="0" err="1"/>
              <a:t>en</a:t>
            </a:r>
            <a:r>
              <a:rPr dirty="0"/>
              <a:t> </a:t>
            </a:r>
            <a:r>
              <a:rPr dirty="0" err="1"/>
              <a:t>groupe</a:t>
            </a:r>
            <a:r>
              <a:rPr dirty="0"/>
              <a:t>, 15 minutes pour les </a:t>
            </a:r>
            <a:r>
              <a:rPr dirty="0" err="1"/>
              <a:t>présentations</a:t>
            </a:r>
            <a:endParaRPr dirty="0">
              <a:solidFill>
                <a:schemeClr val="tx1"/>
              </a:solidFill>
            </a:endParaRPr>
          </a:p>
          <a:p>
            <a:pPr marL="342900" lvl="2" indent="-307975">
              <a:spcBef>
                <a:spcPts val="500"/>
              </a:spcBef>
              <a:buClr>
                <a:schemeClr val="accent3"/>
              </a:buClr>
              <a:buFont typeface="Arial"/>
              <a:buChar char="•"/>
              <a:defRPr sz="2200" b="1">
                <a:solidFill>
                  <a:srgbClr val="A1010D"/>
                </a:solidFill>
                <a:latin typeface="Source Sans Pro Regular"/>
                <a:ea typeface="Source Sans Pro Regular"/>
                <a:cs typeface="Arial"/>
                <a:sym typeface="Source Sans Pro Regular"/>
              </a:defRPr>
            </a:pPr>
            <a:r>
              <a:rPr dirty="0" err="1"/>
              <a:t>Réalisation</a:t>
            </a:r>
            <a:r>
              <a:rPr dirty="0"/>
              <a:t> </a:t>
            </a:r>
            <a:r>
              <a:rPr dirty="0" err="1"/>
              <a:t>attendue</a:t>
            </a:r>
            <a:r>
              <a:rPr dirty="0"/>
              <a:t> : </a:t>
            </a:r>
            <a:r>
              <a:rPr dirty="0" err="1"/>
              <a:t>préparation</a:t>
            </a:r>
            <a:r>
              <a:rPr dirty="0"/>
              <a:t> du </a:t>
            </a:r>
            <a:r>
              <a:rPr dirty="0" err="1"/>
              <a:t>contenu</a:t>
            </a:r>
            <a:r>
              <a:rPr dirty="0"/>
              <a:t> de la </a:t>
            </a:r>
            <a:r>
              <a:rPr lang="fr-FR" dirty="0"/>
              <a:t>session</a:t>
            </a:r>
            <a:r>
              <a:rPr dirty="0"/>
              <a:t> </a:t>
            </a:r>
            <a:r>
              <a:rPr dirty="0" err="1"/>
              <a:t>d’information</a:t>
            </a:r>
            <a:r>
              <a:rPr dirty="0"/>
              <a:t> </a:t>
            </a:r>
            <a:r>
              <a:rPr dirty="0" err="1"/>
              <a:t>préalable</a:t>
            </a:r>
            <a:r>
              <a:rPr dirty="0"/>
              <a:t> au </a:t>
            </a:r>
            <a:r>
              <a:rPr dirty="0" err="1"/>
              <a:t>déploiement</a:t>
            </a:r>
            <a:r>
              <a:rPr dirty="0"/>
              <a:t> et </a:t>
            </a:r>
            <a:r>
              <a:rPr dirty="0" err="1"/>
              <a:t>élaboration</a:t>
            </a:r>
            <a:r>
              <a:rPr dirty="0"/>
              <a:t> du plan </a:t>
            </a:r>
            <a:r>
              <a:rPr dirty="0" err="1"/>
              <a:t>d’action</a:t>
            </a:r>
            <a:r>
              <a:rPr dirty="0"/>
              <a:t> de </a:t>
            </a:r>
            <a:r>
              <a:rPr dirty="0" err="1"/>
              <a:t>l’EIR</a:t>
            </a:r>
            <a:endParaRPr dirty="0"/>
          </a:p>
        </p:txBody>
      </p:sp>
      <p:sp>
        <p:nvSpPr>
          <p:cNvPr id="3" name="ZoneTexte 2">
            <a:extLst>
              <a:ext uri="{FF2B5EF4-FFF2-40B4-BE49-F238E27FC236}">
                <a16:creationId xmlns:a16="http://schemas.microsoft.com/office/drawing/2014/main" id="{91ED658C-F1A7-1083-09A3-0D106085A483}"/>
              </a:ext>
            </a:extLst>
          </p:cNvPr>
          <p:cNvSpPr txBox="1"/>
          <p:nvPr/>
        </p:nvSpPr>
        <p:spPr>
          <a:xfrm>
            <a:off x="47340" y="48331"/>
            <a:ext cx="11427971"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800" b="1">
                <a:solidFill>
                  <a:srgbClr val="FFFFFF"/>
                </a:solidFill>
                <a:latin typeface="Source Sans Pro Regular"/>
              </a:defRPr>
            </a:pPr>
            <a:r>
              <a:rPr sz="3200" dirty="0"/>
              <a:t>4.4. </a:t>
            </a:r>
            <a:r>
              <a:rPr sz="3200" dirty="0" err="1"/>
              <a:t>Activité</a:t>
            </a:r>
            <a:r>
              <a:rPr sz="3200" dirty="0"/>
              <a:t> de </a:t>
            </a:r>
            <a:r>
              <a:rPr sz="3200" dirty="0" err="1"/>
              <a:t>groupe</a:t>
            </a:r>
            <a:r>
              <a:rPr sz="3200" dirty="0"/>
              <a:t> : POS sur le </a:t>
            </a:r>
            <a:r>
              <a:rPr sz="3200" dirty="0" err="1"/>
              <a:t>déploiement</a:t>
            </a:r>
            <a:r>
              <a:rPr sz="3200" dirty="0"/>
              <a:t> des EIR</a:t>
            </a:r>
          </a:p>
        </p:txBody>
      </p:sp>
      <p:sp>
        <p:nvSpPr>
          <p:cNvPr id="2" name="Slide Number Placeholder 1">
            <a:extLst>
              <a:ext uri="{FF2B5EF4-FFF2-40B4-BE49-F238E27FC236}">
                <a16:creationId xmlns:a16="http://schemas.microsoft.com/office/drawing/2014/main" id="{13FF6570-63AE-436D-3C9A-EE345ADBACA7}"/>
              </a:ext>
            </a:extLst>
          </p:cNvPr>
          <p:cNvSpPr>
            <a:spLocks noGrp="1"/>
          </p:cNvSpPr>
          <p:nvPr>
            <p:ph type="sldNum" sz="quarter" idx="2"/>
          </p:nvPr>
        </p:nvSpPr>
        <p:spPr>
          <a:xfrm>
            <a:off x="11752198" y="6486907"/>
            <a:ext cx="437449" cy="320041"/>
          </a:xfrm>
        </p:spPr>
        <p:txBody>
          <a:bodyPr lIns="91440" tIns="45720" rIns="91440" bIns="45720" anchor="t"/>
          <a:lstStyle/>
          <a:p>
            <a:pPr algn="r"/>
            <a:fld id="{86CB4B4D-7CA3-9044-876B-883B54F8677D}" type="slidenum">
              <a:rPr lang="en-US" sz="1200">
                <a:solidFill>
                  <a:srgbClr val="7F7F7F"/>
                </a:solidFill>
              </a:rPr>
              <a:pPr algn="r"/>
              <a:t>62</a:t>
            </a:fld>
            <a:endParaRPr sz="1200">
              <a:solidFill>
                <a:srgbClr val="7F7F7F"/>
              </a:solidFill>
            </a:endParaRPr>
          </a:p>
        </p:txBody>
      </p:sp>
      <p:sp>
        <p:nvSpPr>
          <p:cNvPr id="5" name="Titre 1">
            <a:extLst>
              <a:ext uri="{FF2B5EF4-FFF2-40B4-BE49-F238E27FC236}">
                <a16:creationId xmlns:a16="http://schemas.microsoft.com/office/drawing/2014/main" id="{724D76B5-539B-1758-F121-DF03B8B8489D}"/>
              </a:ext>
            </a:extLst>
          </p:cNvPr>
          <p:cNvSpPr txBox="1">
            <a:spLocks/>
          </p:cNvSpPr>
          <p:nvPr/>
        </p:nvSpPr>
        <p:spPr>
          <a:xfrm>
            <a:off x="222828" y="734609"/>
            <a:ext cx="9965134" cy="6461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pPr hangingPunct="1">
              <a:defRPr sz="2800" b="1" kern="1200">
                <a:solidFill>
                  <a:srgbClr val="65A000"/>
                </a:solidFill>
                <a:latin typeface="Source Sans Pro"/>
                <a:cs typeface="Arial"/>
              </a:defRPr>
            </a:pPr>
            <a:r>
              <a:rPr sz="2000" dirty="0" err="1"/>
              <a:t>Activité</a:t>
            </a:r>
            <a:r>
              <a:rPr sz="2000" dirty="0"/>
              <a:t> </a:t>
            </a:r>
            <a:r>
              <a:rPr sz="2000" dirty="0" err="1"/>
              <a:t>complémentaire</a:t>
            </a:r>
            <a:r>
              <a:rPr sz="2000" dirty="0"/>
              <a:t> facultative : </a:t>
            </a:r>
            <a:r>
              <a:rPr lang="fr-FR" sz="2000" dirty="0"/>
              <a:t>session</a:t>
            </a:r>
            <a:r>
              <a:rPr sz="2000" dirty="0"/>
              <a:t> </a:t>
            </a:r>
            <a:r>
              <a:rPr sz="2000" dirty="0" err="1"/>
              <a:t>d’information</a:t>
            </a:r>
            <a:r>
              <a:rPr sz="2000" dirty="0"/>
              <a:t> </a:t>
            </a:r>
            <a:r>
              <a:rPr sz="2000" dirty="0" err="1"/>
              <a:t>préalable</a:t>
            </a:r>
            <a:r>
              <a:rPr sz="2000" dirty="0"/>
              <a:t> au </a:t>
            </a:r>
            <a:r>
              <a:rPr sz="2000" dirty="0" err="1"/>
              <a:t>déploiement</a:t>
            </a:r>
            <a:r>
              <a:rPr sz="2000" dirty="0"/>
              <a:t> </a:t>
            </a:r>
          </a:p>
        </p:txBody>
      </p:sp>
    </p:spTree>
    <p:extLst>
      <p:ext uri="{BB962C8B-B14F-4D97-AF65-F5344CB8AC3E}">
        <p14:creationId xmlns:p14="http://schemas.microsoft.com/office/powerpoint/2010/main" val="3097214377"/>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357162" y="2881217"/>
            <a:ext cx="9731375" cy="460297"/>
          </a:xfrm>
          <a:prstGeom prst="rect">
            <a:avLst/>
          </a:prstGeom>
        </p:spPr>
        <p:txBody>
          <a:bodyPr vert="horz" wrap="square" lIns="0" tIns="16933" rIns="0" bIns="0" numCol="1" anchor="ctr" anchorCtr="0" compatLnSpc="1">
            <a:prstTxWarp prst="textNoShape">
              <a:avLst/>
            </a:prstTxWarp>
            <a:spAutoFit/>
          </a:bodyPr>
          <a:lstStyle/>
          <a:p>
            <a:pPr algn="ctr">
              <a:defRPr b="1">
                <a:sym typeface="Calibri"/>
              </a:defRPr>
            </a:pPr>
            <a:r>
              <a:t>Une fois l’EIR revenue du terrain...</a:t>
            </a:r>
          </a:p>
        </p:txBody>
      </p:sp>
      <p:sp>
        <p:nvSpPr>
          <p:cNvPr id="3" name="Slide Number Placeholder 2">
            <a:extLst>
              <a:ext uri="{FF2B5EF4-FFF2-40B4-BE49-F238E27FC236}">
                <a16:creationId xmlns:a16="http://schemas.microsoft.com/office/drawing/2014/main" id="{03621405-58C2-3859-8922-F306DEFDC3B3}"/>
              </a:ext>
            </a:extLst>
          </p:cNvPr>
          <p:cNvSpPr>
            <a:spLocks noGrp="1"/>
          </p:cNvSpPr>
          <p:nvPr>
            <p:ph type="sldNum" sz="quarter" idx="2"/>
          </p:nvPr>
        </p:nvSpPr>
        <p:spPr>
          <a:xfrm>
            <a:off x="11783513" y="6539099"/>
            <a:ext cx="406134" cy="320041"/>
          </a:xfrm>
        </p:spPr>
        <p:txBody>
          <a:bodyPr lIns="91440" tIns="45720" rIns="91440" bIns="45720" anchor="t"/>
          <a:lstStyle/>
          <a:p>
            <a:pPr algn="r"/>
            <a:fld id="{86CB4B4D-7CA3-9044-876B-883B54F8677D}" type="slidenum">
              <a:rPr lang="en-US" sz="1200">
                <a:solidFill>
                  <a:srgbClr val="7F7F7F"/>
                </a:solidFill>
              </a:rPr>
              <a:pPr algn="r"/>
              <a:t>63</a:t>
            </a:fld>
            <a:endParaRPr sz="1200">
              <a:solidFill>
                <a:srgbClr val="7F7F7F"/>
              </a:solidFill>
            </a:endParaRPr>
          </a:p>
        </p:txBody>
      </p:sp>
    </p:spTree>
    <p:extLst>
      <p:ext uri="{BB962C8B-B14F-4D97-AF65-F5344CB8AC3E}">
        <p14:creationId xmlns:p14="http://schemas.microsoft.com/office/powerpoint/2010/main" val="3756268405"/>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half" idx="1"/>
          </p:nvPr>
        </p:nvSpPr>
        <p:spPr/>
        <p:txBody>
          <a:bodyPr lIns="45719" tIns="45720" rIns="45719" bIns="45720" anchor="ctr">
            <a:normAutofit/>
          </a:bodyPr>
          <a:lstStyle/>
          <a:p>
            <a:pPr>
              <a:defRPr sz="3200" b="1"/>
            </a:pPr>
            <a:r>
              <a:t>4.5. Postdéploiement des EIR</a:t>
            </a:r>
            <a:endParaRPr sz="3200" b="1"/>
          </a:p>
        </p:txBody>
      </p:sp>
      <p:sp>
        <p:nvSpPr>
          <p:cNvPr id="2" name="Slide Number Placeholder 1">
            <a:extLst>
              <a:ext uri="{FF2B5EF4-FFF2-40B4-BE49-F238E27FC236}">
                <a16:creationId xmlns:a16="http://schemas.microsoft.com/office/drawing/2014/main" id="{E0981C81-5368-F618-43AA-8CADB6C1891B}"/>
              </a:ext>
            </a:extLst>
          </p:cNvPr>
          <p:cNvSpPr>
            <a:spLocks noGrp="1"/>
          </p:cNvSpPr>
          <p:nvPr>
            <p:ph type="sldNum" sz="quarter" idx="2"/>
          </p:nvPr>
        </p:nvSpPr>
        <p:spPr>
          <a:xfrm>
            <a:off x="11775169" y="6489374"/>
            <a:ext cx="416572" cy="372232"/>
          </a:xfrm>
        </p:spPr>
        <p:txBody>
          <a:bodyPr lIns="91440" tIns="45720" rIns="91440" bIns="45720" anchor="t"/>
          <a:lstStyle/>
          <a:p>
            <a:pPr algn="r"/>
            <a:fld id="{86CB4B4D-7CA3-9044-876B-883B54F8677D}" type="slidenum">
              <a:rPr lang="en-US" sz="1200">
                <a:solidFill>
                  <a:srgbClr val="7F7F7F"/>
                </a:solidFill>
              </a:rPr>
              <a:pPr algn="r"/>
              <a:t>64</a:t>
            </a:fld>
            <a:endParaRPr sz="1200">
              <a:solidFill>
                <a:srgbClr val="7F7F7F"/>
              </a:solidFill>
            </a:endParaRPr>
          </a:p>
        </p:txBody>
      </p:sp>
    </p:spTree>
    <p:extLst>
      <p:ext uri="{BB962C8B-B14F-4D97-AF65-F5344CB8AC3E}">
        <p14:creationId xmlns:p14="http://schemas.microsoft.com/office/powerpoint/2010/main" val="3597161335"/>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e image contenant texte, capture d’écran, diagramme, cercle&#10;&#10;Description générée automatiquement">
            <a:extLst>
              <a:ext uri="{FF2B5EF4-FFF2-40B4-BE49-F238E27FC236}">
                <a16:creationId xmlns:a16="http://schemas.microsoft.com/office/drawing/2014/main" id="{A0F1FF6B-91E3-19D7-0C24-B549C14630F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86" t="3375" r="9215"/>
          <a:stretch/>
        </p:blipFill>
        <p:spPr bwMode="auto">
          <a:xfrm>
            <a:off x="3719542" y="1404567"/>
            <a:ext cx="8216323" cy="5382851"/>
          </a:xfrm>
          <a:prstGeom prst="rect">
            <a:avLst/>
          </a:prstGeom>
          <a:noFill/>
          <a:extLst>
            <a:ext uri="{909E8E84-426E-40DD-AFC4-6F175D3DCCD1}">
              <a14:hiddenFill xmlns:a14="http://schemas.microsoft.com/office/drawing/2010/main">
                <a:solidFill>
                  <a:srgbClr val="FFFFFF"/>
                </a:solidFill>
              </a14:hiddenFill>
            </a:ext>
          </a:extLst>
        </p:spPr>
      </p:pic>
      <p:sp>
        <p:nvSpPr>
          <p:cNvPr id="6" name="Flèche droite 5"/>
          <p:cNvSpPr/>
          <p:nvPr/>
        </p:nvSpPr>
        <p:spPr>
          <a:xfrm rot="13520203">
            <a:off x="10211710" y="5254122"/>
            <a:ext cx="498665" cy="398623"/>
          </a:xfrm>
          <a:prstGeom prst="rightArrow">
            <a:avLst>
              <a:gd name="adj1" fmla="val 66485"/>
              <a:gd name="adj2" fmla="val 50000"/>
            </a:avLst>
          </a:prstGeom>
          <a:solidFill>
            <a:srgbClr val="FFC000"/>
          </a:solidFill>
          <a:ln w="12700" cap="flat">
            <a:solidFill>
              <a:srgbClr val="FFC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anchor="ctr">
            <a:spAutoFit/>
          </a:bodyPr>
          <a:lstStyle/>
          <a:p>
            <a:endParaRPr/>
          </a:p>
        </p:txBody>
      </p:sp>
      <p:sp>
        <p:nvSpPr>
          <p:cNvPr id="10" name="Rectangle 9"/>
          <p:cNvSpPr/>
          <p:nvPr/>
        </p:nvSpPr>
        <p:spPr>
          <a:xfrm>
            <a:off x="0" y="-14049"/>
            <a:ext cx="8216322" cy="584775"/>
          </a:xfrm>
          <a:prstGeom prst="rect">
            <a:avLst/>
          </a:prstGeom>
        </p:spPr>
        <p:txBody>
          <a:bodyPr wrap="square" lIns="91440" tIns="45720" rIns="91440" bIns="45720" anchor="t">
            <a:spAutoFit/>
          </a:bodyPr>
          <a:lstStyle/>
          <a:p>
            <a:pPr>
              <a:defRPr sz="3200" b="1">
                <a:solidFill>
                  <a:schemeClr val="bg1"/>
                </a:solidFill>
                <a:latin typeface="Source Sans Pro Regular"/>
              </a:defRPr>
            </a:pPr>
            <a:r>
              <a:rPr dirty="0"/>
              <a:t>4.5. Pos</a:t>
            </a:r>
            <a:r>
              <a:rPr lang="fr-FR" dirty="0"/>
              <a:t>t </a:t>
            </a:r>
            <a:r>
              <a:rPr dirty="0" err="1"/>
              <a:t>déploiement</a:t>
            </a:r>
            <a:r>
              <a:rPr dirty="0"/>
              <a:t> des EIR</a:t>
            </a:r>
            <a:endParaRPr sz="3200" b="1" dirty="0">
              <a:solidFill>
                <a:schemeClr val="bg1"/>
              </a:solidFill>
              <a:latin typeface="Source Sans Pro Regular"/>
            </a:endParaRPr>
          </a:p>
        </p:txBody>
      </p:sp>
      <p:sp>
        <p:nvSpPr>
          <p:cNvPr id="11" name="Titre 1"/>
          <p:cNvSpPr>
            <a:spLocks noGrp="1"/>
          </p:cNvSpPr>
          <p:nvPr>
            <p:ph type="title"/>
          </p:nvPr>
        </p:nvSpPr>
        <p:spPr>
          <a:xfrm>
            <a:off x="154792" y="779597"/>
            <a:ext cx="4395437" cy="646114"/>
          </a:xfrm>
        </p:spPr>
        <p:txBody>
          <a:bodyPr>
            <a:noAutofit/>
          </a:bodyPr>
          <a:lstStyle/>
          <a:p>
            <a:pPr algn="l">
              <a:defRPr sz="2800" b="1">
                <a:solidFill>
                  <a:srgbClr val="951D19"/>
                </a:solidFill>
                <a:latin typeface="Source Sans Pro"/>
              </a:defRPr>
            </a:pPr>
            <a:r>
              <a:t>Cycle de gestion des EIR</a:t>
            </a:r>
          </a:p>
        </p:txBody>
      </p:sp>
      <p:sp>
        <p:nvSpPr>
          <p:cNvPr id="2" name="Slide Number Placeholder 1">
            <a:extLst>
              <a:ext uri="{FF2B5EF4-FFF2-40B4-BE49-F238E27FC236}">
                <a16:creationId xmlns:a16="http://schemas.microsoft.com/office/drawing/2014/main" id="{C9D31E8C-49DE-5A59-AC0D-00389872D6C7}"/>
              </a:ext>
            </a:extLst>
          </p:cNvPr>
          <p:cNvSpPr>
            <a:spLocks noGrp="1"/>
          </p:cNvSpPr>
          <p:nvPr>
            <p:ph type="sldNum" sz="quarter" idx="2"/>
          </p:nvPr>
        </p:nvSpPr>
        <p:spPr>
          <a:xfrm>
            <a:off x="11720883" y="6549537"/>
            <a:ext cx="468764" cy="309603"/>
          </a:xfrm>
        </p:spPr>
        <p:txBody>
          <a:bodyPr lIns="91440" tIns="45720" rIns="91440" bIns="45720" anchor="t"/>
          <a:lstStyle/>
          <a:p>
            <a:pPr algn="r"/>
            <a:fld id="{86CB4B4D-7CA3-9044-876B-883B54F8677D}" type="slidenum">
              <a:rPr lang="en-US" sz="1200">
                <a:solidFill>
                  <a:srgbClr val="7F7F7F"/>
                </a:solidFill>
              </a:rPr>
              <a:pPr algn="r"/>
              <a:t>65</a:t>
            </a:fld>
            <a:endParaRPr sz="1200">
              <a:solidFill>
                <a:srgbClr val="7F7F7F"/>
              </a:solidFill>
            </a:endParaRPr>
          </a:p>
        </p:txBody>
      </p:sp>
    </p:spTree>
    <p:extLst>
      <p:ext uri="{BB962C8B-B14F-4D97-AF65-F5344CB8AC3E}">
        <p14:creationId xmlns:p14="http://schemas.microsoft.com/office/powerpoint/2010/main" val="6387352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6" name="Content Placeholder 1"/>
          <p:cNvSpPr txBox="1"/>
          <p:nvPr/>
        </p:nvSpPr>
        <p:spPr>
          <a:xfrm>
            <a:off x="4096508" y="2316886"/>
            <a:ext cx="7527354" cy="213135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p>
            <a:pPr>
              <a:spcBef>
                <a:spcPts val="500"/>
              </a:spcBef>
              <a:buClr>
                <a:srgbClr val="65A000"/>
              </a:buClr>
              <a:buSzPct val="100000"/>
              <a:defRPr sz="2400">
                <a:solidFill>
                  <a:srgbClr val="10253F"/>
                </a:solidFill>
                <a:latin typeface="Source Sans Pro"/>
                <a:ea typeface="Arial"/>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a:t>
            </a:r>
            <a:endParaRPr sz="2400" dirty="0">
              <a:latin typeface="Source Sans Pro"/>
              <a:ea typeface="Arial"/>
              <a:cs typeface="Arial"/>
              <a:sym typeface="Source Sans Pro Regular"/>
            </a:endParaRPr>
          </a:p>
          <a:p>
            <a:pPr marL="307975" indent="-307975">
              <a:spcBef>
                <a:spcPts val="500"/>
              </a:spcBef>
              <a:buClr>
                <a:srgbClr val="65A000"/>
              </a:buClr>
              <a:buSzPct val="100000"/>
              <a:buFont typeface="Arial"/>
              <a:buChar char="•"/>
              <a:defRPr sz="2400">
                <a:solidFill>
                  <a:srgbClr val="10253F"/>
                </a:solidFill>
                <a:latin typeface="Source Sans Pro"/>
                <a:ea typeface="Source Sans Pro Regular"/>
                <a:cs typeface="Arial"/>
                <a:sym typeface="Source Sans Pro Regular"/>
              </a:defRPr>
            </a:pPr>
            <a:r>
              <a:rPr dirty="0"/>
              <a:t>Rappeler </a:t>
            </a:r>
            <a:r>
              <a:rPr dirty="0" err="1"/>
              <a:t>l’objectif</a:t>
            </a:r>
            <a:r>
              <a:rPr dirty="0"/>
              <a:t> et les </a:t>
            </a:r>
            <a:r>
              <a:rPr dirty="0" err="1"/>
              <a:t>principales</a:t>
            </a:r>
            <a:r>
              <a:rPr dirty="0"/>
              <a:t> </a:t>
            </a:r>
            <a:r>
              <a:rPr dirty="0" err="1"/>
              <a:t>activités</a:t>
            </a:r>
            <a:r>
              <a:rPr dirty="0"/>
              <a:t> du post</a:t>
            </a:r>
            <a:r>
              <a:rPr lang="fr-FR" dirty="0"/>
              <a:t> </a:t>
            </a:r>
            <a:r>
              <a:rPr dirty="0" err="1"/>
              <a:t>déploiement</a:t>
            </a:r>
            <a:endParaRPr sz="2400" dirty="0">
              <a:latin typeface="Source Sans Pro"/>
              <a:ea typeface="Source Sans Pro Regular"/>
              <a:cs typeface="Arial"/>
            </a:endParaRPr>
          </a:p>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2400" dirty="0">
              <a:latin typeface="Source Sans Pro"/>
              <a:ea typeface="Arial"/>
              <a:cs typeface="Arial"/>
              <a:sym typeface="Source Sans Pro Regular"/>
            </a:endParaRPr>
          </a:p>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2400" dirty="0">
              <a:latin typeface="Source Sans Pro"/>
              <a:ea typeface="Arial"/>
              <a:cs typeface="Arial"/>
              <a:sym typeface="Source Sans Pro Regular"/>
            </a:endParaRPr>
          </a:p>
        </p:txBody>
      </p:sp>
      <p:sp>
        <p:nvSpPr>
          <p:cNvPr id="3" name="Slide Number Placeholder 2">
            <a:extLst>
              <a:ext uri="{FF2B5EF4-FFF2-40B4-BE49-F238E27FC236}">
                <a16:creationId xmlns:a16="http://schemas.microsoft.com/office/drawing/2014/main" id="{36C17050-CD96-3EA1-0116-61E904F15CF0}"/>
              </a:ext>
            </a:extLst>
          </p:cNvPr>
          <p:cNvSpPr>
            <a:spLocks noGrp="1"/>
          </p:cNvSpPr>
          <p:nvPr>
            <p:ph type="sldNum" sz="quarter" idx="2"/>
          </p:nvPr>
        </p:nvSpPr>
        <p:spPr>
          <a:xfrm>
            <a:off x="11846628" y="6495865"/>
            <a:ext cx="343504" cy="288726"/>
          </a:xfrm>
        </p:spPr>
        <p:txBody>
          <a:bodyPr lIns="91440" tIns="45720" rIns="91440" bIns="45720" anchor="t"/>
          <a:lstStyle/>
          <a:p>
            <a:pPr algn="r"/>
            <a:fld id="{86CB4B4D-7CA3-9044-876B-883B54F8677D}" type="slidenum">
              <a:rPr lang="en-US" sz="1200">
                <a:solidFill>
                  <a:srgbClr val="7F7F7F"/>
                </a:solidFill>
              </a:rPr>
              <a:pPr algn="r"/>
              <a:t>66</a:t>
            </a:fld>
            <a:endParaRPr sz="1200">
              <a:solidFill>
                <a:srgbClr val="7F7F7F"/>
              </a:solidFill>
            </a:endParaRPr>
          </a:p>
        </p:txBody>
      </p:sp>
    </p:spTree>
    <p:extLst>
      <p:ext uri="{BB962C8B-B14F-4D97-AF65-F5344CB8AC3E}">
        <p14:creationId xmlns:p14="http://schemas.microsoft.com/office/powerpoint/2010/main" val="3020519162"/>
      </p:ext>
    </p:ext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2590" y="812460"/>
            <a:ext cx="5711267"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a:solidFill>
                  <a:srgbClr val="951D19"/>
                </a:solidFill>
                <a:latin typeface="Source Sans Pro"/>
              </a:defRPr>
            </a:pPr>
            <a:r>
              <a:rPr dirty="0" err="1"/>
              <a:t>Objectifs</a:t>
            </a:r>
            <a:r>
              <a:rPr dirty="0"/>
              <a:t> du post</a:t>
            </a:r>
            <a:r>
              <a:rPr lang="fr-FR" dirty="0"/>
              <a:t> </a:t>
            </a:r>
            <a:r>
              <a:rPr dirty="0" err="1"/>
              <a:t>déploiement</a:t>
            </a:r>
            <a:endParaRPr sz="2800" b="1" dirty="0">
              <a:solidFill>
                <a:srgbClr val="951D19"/>
              </a:solidFill>
              <a:latin typeface="Source Sans Pro"/>
            </a:endParaRPr>
          </a:p>
        </p:txBody>
      </p:sp>
      <p:sp>
        <p:nvSpPr>
          <p:cNvPr id="3" name="object 3"/>
          <p:cNvSpPr txBox="1"/>
          <p:nvPr/>
        </p:nvSpPr>
        <p:spPr>
          <a:xfrm>
            <a:off x="486729" y="1522631"/>
            <a:ext cx="11103909" cy="3204296"/>
          </a:xfrm>
          <a:prstGeom prst="rect">
            <a:avLst/>
          </a:prstGeom>
        </p:spPr>
        <p:txBody>
          <a:bodyPr vert="horz" wrap="square" lIns="0" tIns="21167" rIns="0" bIns="0">
            <a:spAutoFit/>
          </a:bodyPr>
          <a:lstStyle/>
          <a:p>
            <a:pPr marL="16932" hangingPunct="1">
              <a:spcBef>
                <a:spcPts val="167"/>
              </a:spcBef>
              <a:tabLst>
                <a:tab pos="473275" algn="l"/>
                <a:tab pos="474121" algn="l"/>
              </a:tabLst>
              <a:defRPr sz="2400" kern="1200">
                <a:solidFill>
                  <a:prstClr val="black"/>
                </a:solidFill>
                <a:latin typeface="Source Sans Pro Regular"/>
                <a:cs typeface="Arial" panose="020B0604020202020204" pitchFamily="34" charset="0"/>
              </a:defRPr>
            </a:pPr>
            <a:r>
              <a:rPr dirty="0"/>
              <a:t>Le post</a:t>
            </a:r>
            <a:r>
              <a:rPr lang="fr-FR" dirty="0"/>
              <a:t> </a:t>
            </a:r>
            <a:r>
              <a:rPr dirty="0" err="1"/>
              <a:t>déploiement</a:t>
            </a:r>
            <a:r>
              <a:rPr dirty="0"/>
              <a:t> vise à :</a:t>
            </a:r>
          </a:p>
          <a:p>
            <a:pPr marL="359832" indent="-342900" hangingPunct="1">
              <a:spcBef>
                <a:spcPts val="167"/>
              </a:spcBef>
              <a:buClr>
                <a:srgbClr val="729E03"/>
              </a:buClr>
              <a:buFont typeface="Arial" panose="020B0604020202020204" pitchFamily="34" charset="0"/>
              <a:buChar char="•"/>
              <a:tabLst>
                <a:tab pos="473275" algn="l"/>
                <a:tab pos="474121" algn="l"/>
              </a:tabLst>
              <a:defRPr sz="2400" kern="1200">
                <a:solidFill>
                  <a:prstClr val="black"/>
                </a:solidFill>
                <a:latin typeface="Source Sans Pro Regular"/>
                <a:cs typeface="Arial" panose="020B0604020202020204" pitchFamily="34" charset="0"/>
              </a:defRPr>
            </a:pPr>
            <a:r>
              <a:rPr b="1" dirty="0" err="1"/>
              <a:t>Favoriser</a:t>
            </a:r>
            <a:r>
              <a:rPr b="1" dirty="0"/>
              <a:t> </a:t>
            </a:r>
            <a:r>
              <a:rPr b="1" dirty="0" err="1"/>
              <a:t>autant</a:t>
            </a:r>
            <a:r>
              <a:rPr b="1" dirty="0"/>
              <a:t> que possible la santé et le bien-</a:t>
            </a:r>
            <a:r>
              <a:rPr b="1" dirty="0" err="1"/>
              <a:t>être</a:t>
            </a:r>
            <a:r>
              <a:rPr dirty="0"/>
              <a:t> des </a:t>
            </a:r>
            <a:r>
              <a:rPr dirty="0" err="1"/>
              <a:t>intervenants</a:t>
            </a:r>
            <a:r>
              <a:rPr dirty="0"/>
              <a:t> </a:t>
            </a:r>
            <a:r>
              <a:rPr dirty="0" err="1"/>
              <a:t>démobilisés</a:t>
            </a:r>
            <a:endParaRPr sz="2400" kern="1200" dirty="0">
              <a:solidFill>
                <a:prstClr val="black"/>
              </a:solidFill>
              <a:latin typeface="Source Sans Pro Regular"/>
              <a:cs typeface="Arial" panose="020B0604020202020204" pitchFamily="34" charset="0"/>
            </a:endParaRPr>
          </a:p>
          <a:p>
            <a:pPr marL="359832" marR="1325847" indent="-342900" hangingPunct="1">
              <a:lnSpc>
                <a:spcPts val="2907"/>
              </a:lnSpc>
              <a:buClr>
                <a:srgbClr val="729E03"/>
              </a:buClr>
              <a:buFont typeface="Arial" panose="020B0604020202020204" pitchFamily="34" charset="0"/>
              <a:buChar char="•"/>
              <a:tabLst>
                <a:tab pos="473275" algn="l"/>
                <a:tab pos="474121" algn="l"/>
              </a:tabLst>
              <a:defRPr sz="2400" kern="1200">
                <a:solidFill>
                  <a:prstClr val="black"/>
                </a:solidFill>
                <a:latin typeface="Source Sans Pro Regular"/>
                <a:cs typeface="Arial" panose="020B0604020202020204" pitchFamily="34" charset="0"/>
              </a:defRPr>
            </a:pPr>
            <a:r>
              <a:rPr b="1" dirty="0"/>
              <a:t>Maximiser </a:t>
            </a:r>
            <a:r>
              <a:rPr b="1" dirty="0" err="1"/>
              <a:t>l’efficience</a:t>
            </a:r>
            <a:r>
              <a:rPr b="1" dirty="0"/>
              <a:t> et </a:t>
            </a:r>
            <a:r>
              <a:rPr b="1" dirty="0" err="1"/>
              <a:t>l’efficacité</a:t>
            </a:r>
            <a:r>
              <a:rPr b="1" dirty="0"/>
              <a:t> des interventions</a:t>
            </a:r>
            <a:r>
              <a:rPr dirty="0"/>
              <a:t> </a:t>
            </a:r>
            <a:r>
              <a:rPr dirty="0" err="1"/>
              <a:t>en</a:t>
            </a:r>
            <a:r>
              <a:rPr lang="fr-FR" dirty="0"/>
              <a:t> </a:t>
            </a:r>
            <a:r>
              <a:rPr dirty="0" err="1"/>
              <a:t>déterminant</a:t>
            </a:r>
            <a:r>
              <a:rPr dirty="0"/>
              <a:t> :</a:t>
            </a:r>
            <a:endParaRPr sz="2400" kern="1200" dirty="0">
              <a:solidFill>
                <a:prstClr val="black"/>
              </a:solidFill>
              <a:latin typeface="Source Sans Pro Regular"/>
              <a:cs typeface="Arial" panose="020B0604020202020204" pitchFamily="34" charset="0"/>
            </a:endParaRPr>
          </a:p>
          <a:p>
            <a:pPr marL="1082871" lvl="1" indent="-457200" hangingPunct="1">
              <a:lnSpc>
                <a:spcPts val="3053"/>
              </a:lnSpc>
              <a:spcBef>
                <a:spcPts val="327"/>
              </a:spcBef>
              <a:buClr>
                <a:srgbClr val="729E03"/>
              </a:buClr>
              <a:buFont typeface="Courier New" panose="02070309020205020404" pitchFamily="49" charset="0"/>
              <a:buChar char="o"/>
              <a:tabLst>
                <a:tab pos="1008355" algn="l"/>
                <a:tab pos="1009201" algn="l"/>
              </a:tabLst>
              <a:defRPr sz="2400" kern="1200">
                <a:solidFill>
                  <a:prstClr val="black"/>
                </a:solidFill>
                <a:latin typeface="Source Sans Pro Regular"/>
                <a:cs typeface="Arial" panose="020B0604020202020204" pitchFamily="34" charset="0"/>
              </a:defRPr>
            </a:pPr>
            <a:r>
              <a:rPr dirty="0"/>
              <a:t>Les </a:t>
            </a:r>
            <a:r>
              <a:rPr dirty="0" err="1"/>
              <a:t>activités</a:t>
            </a:r>
            <a:r>
              <a:rPr dirty="0"/>
              <a:t> qui </a:t>
            </a:r>
            <a:r>
              <a:rPr dirty="0" err="1"/>
              <a:t>ont</a:t>
            </a:r>
            <a:r>
              <a:rPr dirty="0"/>
              <a:t> </a:t>
            </a:r>
            <a:r>
              <a:rPr dirty="0" err="1"/>
              <a:t>donné</a:t>
            </a:r>
            <a:r>
              <a:rPr dirty="0"/>
              <a:t> de bons </a:t>
            </a:r>
            <a:r>
              <a:rPr dirty="0" err="1"/>
              <a:t>résultats</a:t>
            </a:r>
            <a:r>
              <a:rPr dirty="0"/>
              <a:t> et qui </a:t>
            </a:r>
            <a:r>
              <a:rPr dirty="0" err="1"/>
              <a:t>pourront</a:t>
            </a:r>
            <a:r>
              <a:rPr dirty="0"/>
              <a:t> </a:t>
            </a:r>
            <a:r>
              <a:rPr dirty="0" err="1"/>
              <a:t>être</a:t>
            </a:r>
            <a:r>
              <a:rPr dirty="0"/>
              <a:t> </a:t>
            </a:r>
            <a:r>
              <a:rPr dirty="0" err="1"/>
              <a:t>poursuivies</a:t>
            </a:r>
            <a:endParaRPr sz="2400" kern="1200" dirty="0">
              <a:solidFill>
                <a:prstClr val="black"/>
              </a:solidFill>
              <a:latin typeface="Source Sans Pro Regular"/>
              <a:cs typeface="Arial" panose="020B0604020202020204" pitchFamily="34" charset="0"/>
            </a:endParaRPr>
          </a:p>
          <a:p>
            <a:pPr marL="1082871" marR="759441" lvl="1" indent="-457200" hangingPunct="1">
              <a:lnSpc>
                <a:spcPts val="2907"/>
              </a:lnSpc>
              <a:spcBef>
                <a:spcPts val="713"/>
              </a:spcBef>
              <a:buClr>
                <a:srgbClr val="729E03"/>
              </a:buClr>
              <a:buFont typeface="Courier New" panose="02070309020205020404" pitchFamily="49" charset="0"/>
              <a:buChar char="o"/>
              <a:tabLst>
                <a:tab pos="1008355" algn="l"/>
                <a:tab pos="1009201" algn="l"/>
              </a:tabLst>
              <a:defRPr sz="2400" kern="1200">
                <a:solidFill>
                  <a:prstClr val="black"/>
                </a:solidFill>
                <a:latin typeface="Source Sans Pro Regular"/>
                <a:cs typeface="Arial" panose="020B0604020202020204" pitchFamily="34" charset="0"/>
              </a:defRPr>
            </a:pPr>
            <a:r>
              <a:rPr dirty="0"/>
              <a:t>Les </a:t>
            </a:r>
            <a:r>
              <a:rPr dirty="0" err="1"/>
              <a:t>activités</a:t>
            </a:r>
            <a:r>
              <a:rPr dirty="0"/>
              <a:t> qui </a:t>
            </a:r>
            <a:r>
              <a:rPr dirty="0" err="1"/>
              <a:t>n’ont</a:t>
            </a:r>
            <a:r>
              <a:rPr dirty="0"/>
              <a:t> pas </a:t>
            </a:r>
            <a:r>
              <a:rPr dirty="0" err="1"/>
              <a:t>donné</a:t>
            </a:r>
            <a:r>
              <a:rPr dirty="0"/>
              <a:t> de bons </a:t>
            </a:r>
            <a:r>
              <a:rPr dirty="0" err="1"/>
              <a:t>résultats</a:t>
            </a:r>
            <a:r>
              <a:rPr dirty="0"/>
              <a:t> et qui </a:t>
            </a:r>
            <a:r>
              <a:rPr dirty="0" err="1"/>
              <a:t>devront</a:t>
            </a:r>
            <a:r>
              <a:rPr dirty="0"/>
              <a:t> </a:t>
            </a:r>
            <a:r>
              <a:rPr dirty="0" err="1"/>
              <a:t>être</a:t>
            </a:r>
            <a:r>
              <a:rPr dirty="0"/>
              <a:t> </a:t>
            </a:r>
            <a:r>
              <a:rPr dirty="0" err="1"/>
              <a:t>améliorées</a:t>
            </a:r>
            <a:endParaRPr dirty="0"/>
          </a:p>
          <a:p>
            <a:pPr marL="1082871" lvl="1" indent="-457200" hangingPunct="1">
              <a:spcBef>
                <a:spcPts val="327"/>
              </a:spcBef>
              <a:buClr>
                <a:srgbClr val="729E03"/>
              </a:buClr>
              <a:buFont typeface="Courier New" panose="02070309020205020404" pitchFamily="49" charset="0"/>
              <a:buChar char="o"/>
              <a:tabLst>
                <a:tab pos="1008355" algn="l"/>
                <a:tab pos="1009201" algn="l"/>
              </a:tabLst>
              <a:defRPr sz="2400" kern="1200">
                <a:solidFill>
                  <a:prstClr val="black"/>
                </a:solidFill>
                <a:latin typeface="Source Sans Pro Regular"/>
                <a:cs typeface="Arial" panose="020B0604020202020204" pitchFamily="34" charset="0"/>
              </a:defRPr>
            </a:pPr>
            <a:r>
              <a:rPr dirty="0"/>
              <a:t>Les lacunes </a:t>
            </a:r>
            <a:r>
              <a:rPr dirty="0" err="1"/>
              <a:t>existantes</a:t>
            </a:r>
            <a:r>
              <a:rPr dirty="0"/>
              <a:t> </a:t>
            </a:r>
            <a:r>
              <a:rPr dirty="0" err="1"/>
              <a:t>quʼil</a:t>
            </a:r>
            <a:r>
              <a:rPr dirty="0"/>
              <a:t> </a:t>
            </a:r>
            <a:r>
              <a:rPr dirty="0" err="1"/>
              <a:t>faudra</a:t>
            </a:r>
            <a:r>
              <a:rPr dirty="0"/>
              <a:t> </a:t>
            </a:r>
            <a:r>
              <a:rPr dirty="0" err="1"/>
              <a:t>combler</a:t>
            </a:r>
            <a:endParaRPr sz="2400" kern="1200" dirty="0">
              <a:solidFill>
                <a:prstClr val="black"/>
              </a:solidFill>
              <a:latin typeface="Source Sans Pro Regular"/>
              <a:cs typeface="Arial" panose="020B0604020202020204" pitchFamily="34" charset="0"/>
            </a:endParaRPr>
          </a:p>
        </p:txBody>
      </p:sp>
      <p:sp>
        <p:nvSpPr>
          <p:cNvPr id="4" name="object 4"/>
          <p:cNvSpPr/>
          <p:nvPr/>
        </p:nvSpPr>
        <p:spPr>
          <a:xfrm>
            <a:off x="5546550" y="5496369"/>
            <a:ext cx="1098899" cy="1098341"/>
          </a:xfrm>
          <a:custGeom>
            <a:avLst/>
            <a:gdLst/>
            <a:ahLst/>
            <a:cxnLst/>
            <a:rect l="l" t="t" r="r" b="b"/>
            <a:pathLst>
              <a:path w="551815" h="551179">
                <a:moveTo>
                  <a:pt x="433044" y="285877"/>
                </a:moveTo>
                <a:lnTo>
                  <a:pt x="431749" y="264845"/>
                </a:lnTo>
                <a:lnTo>
                  <a:pt x="427977" y="244652"/>
                </a:lnTo>
                <a:lnTo>
                  <a:pt x="421843" y="225386"/>
                </a:lnTo>
                <a:lnTo>
                  <a:pt x="413486" y="207086"/>
                </a:lnTo>
                <a:lnTo>
                  <a:pt x="382054" y="238467"/>
                </a:lnTo>
                <a:lnTo>
                  <a:pt x="386130" y="249707"/>
                </a:lnTo>
                <a:lnTo>
                  <a:pt x="388950" y="261391"/>
                </a:lnTo>
                <a:lnTo>
                  <a:pt x="390601" y="273469"/>
                </a:lnTo>
                <a:lnTo>
                  <a:pt x="391134" y="285877"/>
                </a:lnTo>
                <a:lnTo>
                  <a:pt x="381215" y="334619"/>
                </a:lnTo>
                <a:lnTo>
                  <a:pt x="354203" y="374523"/>
                </a:lnTo>
                <a:lnTo>
                  <a:pt x="314223" y="401485"/>
                </a:lnTo>
                <a:lnTo>
                  <a:pt x="265417" y="411391"/>
                </a:lnTo>
                <a:lnTo>
                  <a:pt x="216598" y="401485"/>
                </a:lnTo>
                <a:lnTo>
                  <a:pt x="176618" y="374523"/>
                </a:lnTo>
                <a:lnTo>
                  <a:pt x="149606" y="334619"/>
                </a:lnTo>
                <a:lnTo>
                  <a:pt x="139687" y="285877"/>
                </a:lnTo>
                <a:lnTo>
                  <a:pt x="149606" y="237147"/>
                </a:lnTo>
                <a:lnTo>
                  <a:pt x="176618" y="197243"/>
                </a:lnTo>
                <a:lnTo>
                  <a:pt x="216598" y="170281"/>
                </a:lnTo>
                <a:lnTo>
                  <a:pt x="265417" y="160375"/>
                </a:lnTo>
                <a:lnTo>
                  <a:pt x="277837" y="161010"/>
                </a:lnTo>
                <a:lnTo>
                  <a:pt x="289941" y="162814"/>
                </a:lnTo>
                <a:lnTo>
                  <a:pt x="301650" y="165671"/>
                </a:lnTo>
                <a:lnTo>
                  <a:pt x="312902" y="169443"/>
                </a:lnTo>
                <a:lnTo>
                  <a:pt x="344335" y="138061"/>
                </a:lnTo>
                <a:lnTo>
                  <a:pt x="326009" y="129717"/>
                </a:lnTo>
                <a:lnTo>
                  <a:pt x="306705" y="123596"/>
                </a:lnTo>
                <a:lnTo>
                  <a:pt x="286486" y="119824"/>
                </a:lnTo>
                <a:lnTo>
                  <a:pt x="265417" y="118541"/>
                </a:lnTo>
                <a:lnTo>
                  <a:pt x="220980" y="124536"/>
                </a:lnTo>
                <a:lnTo>
                  <a:pt x="180975" y="141465"/>
                </a:lnTo>
                <a:lnTo>
                  <a:pt x="147027" y="167690"/>
                </a:lnTo>
                <a:lnTo>
                  <a:pt x="120751" y="201587"/>
                </a:lnTo>
                <a:lnTo>
                  <a:pt x="103797" y="241528"/>
                </a:lnTo>
                <a:lnTo>
                  <a:pt x="97777" y="285877"/>
                </a:lnTo>
                <a:lnTo>
                  <a:pt x="103797" y="330238"/>
                </a:lnTo>
                <a:lnTo>
                  <a:pt x="120751" y="370179"/>
                </a:lnTo>
                <a:lnTo>
                  <a:pt x="147027" y="404075"/>
                </a:lnTo>
                <a:lnTo>
                  <a:pt x="180975" y="430301"/>
                </a:lnTo>
                <a:lnTo>
                  <a:pt x="220980" y="447217"/>
                </a:lnTo>
                <a:lnTo>
                  <a:pt x="265417" y="453224"/>
                </a:lnTo>
                <a:lnTo>
                  <a:pt x="309841" y="447217"/>
                </a:lnTo>
                <a:lnTo>
                  <a:pt x="349846" y="430301"/>
                </a:lnTo>
                <a:lnTo>
                  <a:pt x="383806" y="404075"/>
                </a:lnTo>
                <a:lnTo>
                  <a:pt x="410070" y="370179"/>
                </a:lnTo>
                <a:lnTo>
                  <a:pt x="427024" y="330238"/>
                </a:lnTo>
                <a:lnTo>
                  <a:pt x="433044" y="285877"/>
                </a:lnTo>
                <a:close/>
              </a:path>
              <a:path w="551815" h="551179">
                <a:moveTo>
                  <a:pt x="530821" y="285877"/>
                </a:moveTo>
                <a:lnTo>
                  <a:pt x="528764" y="252564"/>
                </a:lnTo>
                <a:lnTo>
                  <a:pt x="522706" y="220687"/>
                </a:lnTo>
                <a:lnTo>
                  <a:pt x="512851" y="190373"/>
                </a:lnTo>
                <a:lnTo>
                  <a:pt x="499402" y="161772"/>
                </a:lnTo>
                <a:lnTo>
                  <a:pt x="494512" y="165950"/>
                </a:lnTo>
                <a:lnTo>
                  <a:pt x="485432" y="175717"/>
                </a:lnTo>
                <a:lnTo>
                  <a:pt x="457492" y="172224"/>
                </a:lnTo>
                <a:lnTo>
                  <a:pt x="470649" y="198221"/>
                </a:lnTo>
                <a:lnTo>
                  <a:pt x="480542" y="225920"/>
                </a:lnTo>
                <a:lnTo>
                  <a:pt x="486752" y="255181"/>
                </a:lnTo>
                <a:lnTo>
                  <a:pt x="488924" y="285877"/>
                </a:lnTo>
                <a:lnTo>
                  <a:pt x="484352" y="330708"/>
                </a:lnTo>
                <a:lnTo>
                  <a:pt x="471284" y="372516"/>
                </a:lnTo>
                <a:lnTo>
                  <a:pt x="450608" y="410413"/>
                </a:lnTo>
                <a:lnTo>
                  <a:pt x="423265" y="443471"/>
                </a:lnTo>
                <a:lnTo>
                  <a:pt x="390156" y="470763"/>
                </a:lnTo>
                <a:lnTo>
                  <a:pt x="352196" y="491401"/>
                </a:lnTo>
                <a:lnTo>
                  <a:pt x="310311" y="504456"/>
                </a:lnTo>
                <a:lnTo>
                  <a:pt x="265417" y="509016"/>
                </a:lnTo>
                <a:lnTo>
                  <a:pt x="220510" y="504456"/>
                </a:lnTo>
                <a:lnTo>
                  <a:pt x="178625" y="491401"/>
                </a:lnTo>
                <a:lnTo>
                  <a:pt x="140677" y="470763"/>
                </a:lnTo>
                <a:lnTo>
                  <a:pt x="107556" y="443471"/>
                </a:lnTo>
                <a:lnTo>
                  <a:pt x="80213" y="410413"/>
                </a:lnTo>
                <a:lnTo>
                  <a:pt x="59537" y="372516"/>
                </a:lnTo>
                <a:lnTo>
                  <a:pt x="46469" y="330708"/>
                </a:lnTo>
                <a:lnTo>
                  <a:pt x="41910" y="285877"/>
                </a:lnTo>
                <a:lnTo>
                  <a:pt x="46469" y="241058"/>
                </a:lnTo>
                <a:lnTo>
                  <a:pt x="59537" y="199250"/>
                </a:lnTo>
                <a:lnTo>
                  <a:pt x="80213" y="161353"/>
                </a:lnTo>
                <a:lnTo>
                  <a:pt x="107556" y="128295"/>
                </a:lnTo>
                <a:lnTo>
                  <a:pt x="140677" y="101003"/>
                </a:lnTo>
                <a:lnTo>
                  <a:pt x="178625" y="80365"/>
                </a:lnTo>
                <a:lnTo>
                  <a:pt x="220510" y="67310"/>
                </a:lnTo>
                <a:lnTo>
                  <a:pt x="265417" y="62750"/>
                </a:lnTo>
                <a:lnTo>
                  <a:pt x="295871" y="64820"/>
                </a:lnTo>
                <a:lnTo>
                  <a:pt x="325221" y="70866"/>
                </a:lnTo>
                <a:lnTo>
                  <a:pt x="353123" y="80695"/>
                </a:lnTo>
                <a:lnTo>
                  <a:pt x="379260" y="94132"/>
                </a:lnTo>
                <a:lnTo>
                  <a:pt x="375767" y="66243"/>
                </a:lnTo>
                <a:lnTo>
                  <a:pt x="330809" y="28943"/>
                </a:lnTo>
                <a:lnTo>
                  <a:pt x="265417" y="20916"/>
                </a:lnTo>
                <a:lnTo>
                  <a:pt x="217678" y="25184"/>
                </a:lnTo>
                <a:lnTo>
                  <a:pt x="172758" y="37490"/>
                </a:lnTo>
                <a:lnTo>
                  <a:pt x="131406" y="57073"/>
                </a:lnTo>
                <a:lnTo>
                  <a:pt x="94373" y="83210"/>
                </a:lnTo>
                <a:lnTo>
                  <a:pt x="62395" y="115138"/>
                </a:lnTo>
                <a:lnTo>
                  <a:pt x="36207" y="152107"/>
                </a:lnTo>
                <a:lnTo>
                  <a:pt x="16586" y="193395"/>
                </a:lnTo>
                <a:lnTo>
                  <a:pt x="4267" y="238226"/>
                </a:lnTo>
                <a:lnTo>
                  <a:pt x="0" y="285877"/>
                </a:lnTo>
                <a:lnTo>
                  <a:pt x="4267" y="333540"/>
                </a:lnTo>
                <a:lnTo>
                  <a:pt x="16586" y="378371"/>
                </a:lnTo>
                <a:lnTo>
                  <a:pt x="36207" y="419658"/>
                </a:lnTo>
                <a:lnTo>
                  <a:pt x="62395" y="456628"/>
                </a:lnTo>
                <a:lnTo>
                  <a:pt x="94373" y="488556"/>
                </a:lnTo>
                <a:lnTo>
                  <a:pt x="131406" y="514692"/>
                </a:lnTo>
                <a:lnTo>
                  <a:pt x="172758" y="534276"/>
                </a:lnTo>
                <a:lnTo>
                  <a:pt x="217678" y="546582"/>
                </a:lnTo>
                <a:lnTo>
                  <a:pt x="265417" y="550849"/>
                </a:lnTo>
                <a:lnTo>
                  <a:pt x="313143" y="546582"/>
                </a:lnTo>
                <a:lnTo>
                  <a:pt x="358063" y="534276"/>
                </a:lnTo>
                <a:lnTo>
                  <a:pt x="399415" y="514692"/>
                </a:lnTo>
                <a:lnTo>
                  <a:pt x="436448" y="488556"/>
                </a:lnTo>
                <a:lnTo>
                  <a:pt x="468439" y="456628"/>
                </a:lnTo>
                <a:lnTo>
                  <a:pt x="494614" y="419658"/>
                </a:lnTo>
                <a:lnTo>
                  <a:pt x="514235" y="378371"/>
                </a:lnTo>
                <a:lnTo>
                  <a:pt x="526554" y="333540"/>
                </a:lnTo>
                <a:lnTo>
                  <a:pt x="530821" y="285877"/>
                </a:lnTo>
                <a:close/>
              </a:path>
              <a:path w="551815" h="551179">
                <a:moveTo>
                  <a:pt x="551776" y="69723"/>
                </a:moveTo>
                <a:lnTo>
                  <a:pt x="488924" y="62750"/>
                </a:lnTo>
                <a:lnTo>
                  <a:pt x="481939" y="0"/>
                </a:lnTo>
                <a:lnTo>
                  <a:pt x="405104" y="76695"/>
                </a:lnTo>
                <a:lnTo>
                  <a:pt x="409295" y="112953"/>
                </a:lnTo>
                <a:lnTo>
                  <a:pt x="297535" y="224523"/>
                </a:lnTo>
                <a:lnTo>
                  <a:pt x="289953" y="221157"/>
                </a:lnTo>
                <a:lnTo>
                  <a:pt x="281914" y="218503"/>
                </a:lnTo>
                <a:lnTo>
                  <a:pt x="273481" y="216776"/>
                </a:lnTo>
                <a:lnTo>
                  <a:pt x="264718" y="216154"/>
                </a:lnTo>
                <a:lnTo>
                  <a:pt x="237591" y="221653"/>
                </a:lnTo>
                <a:lnTo>
                  <a:pt x="215379" y="236639"/>
                </a:lnTo>
                <a:lnTo>
                  <a:pt x="200380" y="258813"/>
                </a:lnTo>
                <a:lnTo>
                  <a:pt x="194868" y="285877"/>
                </a:lnTo>
                <a:lnTo>
                  <a:pt x="200380" y="312953"/>
                </a:lnTo>
                <a:lnTo>
                  <a:pt x="215379" y="335127"/>
                </a:lnTo>
                <a:lnTo>
                  <a:pt x="237591" y="350113"/>
                </a:lnTo>
                <a:lnTo>
                  <a:pt x="264718" y="355612"/>
                </a:lnTo>
                <a:lnTo>
                  <a:pt x="291833" y="350113"/>
                </a:lnTo>
                <a:lnTo>
                  <a:pt x="314045" y="335127"/>
                </a:lnTo>
                <a:lnTo>
                  <a:pt x="329044" y="312953"/>
                </a:lnTo>
                <a:lnTo>
                  <a:pt x="334556" y="285877"/>
                </a:lnTo>
                <a:lnTo>
                  <a:pt x="334048" y="277241"/>
                </a:lnTo>
                <a:lnTo>
                  <a:pt x="332549" y="269062"/>
                </a:lnTo>
                <a:lnTo>
                  <a:pt x="330136" y="261277"/>
                </a:lnTo>
                <a:lnTo>
                  <a:pt x="326872" y="253809"/>
                </a:lnTo>
                <a:lnTo>
                  <a:pt x="438632" y="142240"/>
                </a:lnTo>
                <a:lnTo>
                  <a:pt x="474954" y="146431"/>
                </a:lnTo>
                <a:lnTo>
                  <a:pt x="551776" y="69723"/>
                </a:lnTo>
                <a:close/>
              </a:path>
            </a:pathLst>
          </a:custGeom>
          <a:solidFill>
            <a:srgbClr val="00579A"/>
          </a:solidFill>
        </p:spPr>
        <p:txBody>
          <a:bodyPr wrap="square" lIns="0" tIns="0" rIns="0" bIns="0"/>
          <a:lstStyle/>
          <a:p>
            <a:pPr hangingPunct="1"/>
            <a:endParaRPr sz="2400" kern="1200">
              <a:solidFill>
                <a:prstClr val="black"/>
              </a:solidFill>
            </a:endParaRPr>
          </a:p>
        </p:txBody>
      </p:sp>
      <p:sp>
        <p:nvSpPr>
          <p:cNvPr id="8" name="Rectangle 7"/>
          <p:cNvSpPr/>
          <p:nvPr/>
        </p:nvSpPr>
        <p:spPr>
          <a:xfrm>
            <a:off x="0" y="0"/>
            <a:ext cx="8216322" cy="584775"/>
          </a:xfrm>
          <a:prstGeom prst="rect">
            <a:avLst/>
          </a:prstGeom>
        </p:spPr>
        <p:txBody>
          <a:bodyPr wrap="square" lIns="91440" tIns="45720" rIns="91440" bIns="45720" anchor="t">
            <a:spAutoFit/>
          </a:bodyPr>
          <a:lstStyle/>
          <a:p>
            <a:pPr>
              <a:defRPr sz="3200" b="1">
                <a:solidFill>
                  <a:schemeClr val="bg1"/>
                </a:solidFill>
                <a:latin typeface="Source Sans Pro Regular"/>
              </a:defRPr>
            </a:pPr>
            <a:r>
              <a:rPr dirty="0"/>
              <a:t>4.5. Post</a:t>
            </a:r>
            <a:r>
              <a:rPr lang="fr-FR" dirty="0"/>
              <a:t> </a:t>
            </a:r>
            <a:r>
              <a:rPr dirty="0" err="1"/>
              <a:t>déploiement</a:t>
            </a:r>
            <a:r>
              <a:rPr dirty="0"/>
              <a:t> des EIR</a:t>
            </a:r>
            <a:endParaRPr sz="3200" b="1" dirty="0">
              <a:solidFill>
                <a:schemeClr val="bg1"/>
              </a:solidFill>
              <a:latin typeface="Source Sans Pro Regular"/>
            </a:endParaRPr>
          </a:p>
        </p:txBody>
      </p:sp>
      <p:sp>
        <p:nvSpPr>
          <p:cNvPr id="5" name="Slide Number Placeholder 4">
            <a:extLst>
              <a:ext uri="{FF2B5EF4-FFF2-40B4-BE49-F238E27FC236}">
                <a16:creationId xmlns:a16="http://schemas.microsoft.com/office/drawing/2014/main" id="{2616D741-BC2A-3306-2B59-7B3148C27EAE}"/>
              </a:ext>
            </a:extLst>
          </p:cNvPr>
          <p:cNvSpPr>
            <a:spLocks noGrp="1"/>
          </p:cNvSpPr>
          <p:nvPr>
            <p:ph type="sldNum" sz="quarter" idx="2"/>
          </p:nvPr>
        </p:nvSpPr>
        <p:spPr>
          <a:xfrm>
            <a:off x="11783513" y="6528661"/>
            <a:ext cx="406134" cy="330479"/>
          </a:xfrm>
        </p:spPr>
        <p:txBody>
          <a:bodyPr lIns="91440" tIns="45720" rIns="91440" bIns="45720" anchor="t"/>
          <a:lstStyle/>
          <a:p>
            <a:pPr algn="r"/>
            <a:fld id="{86CB4B4D-7CA3-9044-876B-883B54F8677D}" type="slidenum">
              <a:rPr lang="en-US" sz="1200">
                <a:solidFill>
                  <a:srgbClr val="7F7F7F"/>
                </a:solidFill>
              </a:rPr>
              <a:pPr algn="r"/>
              <a:t>67</a:t>
            </a:fld>
            <a:endParaRPr sz="1200">
              <a:solidFill>
                <a:srgbClr val="7F7F7F"/>
              </a:solidFill>
            </a:endParaRPr>
          </a:p>
        </p:txBody>
      </p:sp>
    </p:spTree>
    <p:extLst>
      <p:ext uri="{BB962C8B-B14F-4D97-AF65-F5344CB8AC3E}">
        <p14:creationId xmlns:p14="http://schemas.microsoft.com/office/powerpoint/2010/main" val="221592950"/>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0884" y="756381"/>
            <a:ext cx="9016046" cy="646114"/>
          </a:xfrm>
        </p:spPr>
        <p:txBody>
          <a:bodyPr>
            <a:noAutofit/>
          </a:bodyPr>
          <a:lstStyle/>
          <a:p>
            <a:pPr>
              <a:defRPr sz="2800" b="1">
                <a:solidFill>
                  <a:srgbClr val="951D19"/>
                </a:solidFill>
                <a:latin typeface="Source Sans Pro"/>
              </a:defRPr>
            </a:pPr>
            <a:r>
              <a:rPr dirty="0" err="1"/>
              <a:t>Principales</a:t>
            </a:r>
            <a:r>
              <a:rPr dirty="0"/>
              <a:t> </a:t>
            </a:r>
            <a:r>
              <a:rPr dirty="0" err="1"/>
              <a:t>activités</a:t>
            </a:r>
            <a:r>
              <a:rPr dirty="0"/>
              <a:t> du post</a:t>
            </a:r>
            <a:r>
              <a:rPr lang="fr-FR" dirty="0"/>
              <a:t> </a:t>
            </a:r>
            <a:r>
              <a:rPr dirty="0" err="1"/>
              <a:t>déploiement</a:t>
            </a:r>
            <a:endParaRPr dirty="0"/>
          </a:p>
        </p:txBody>
      </p:sp>
      <p:sp>
        <p:nvSpPr>
          <p:cNvPr id="3" name="Espace réservé du contenu 2"/>
          <p:cNvSpPr>
            <a:spLocks noGrp="1"/>
          </p:cNvSpPr>
          <p:nvPr>
            <p:ph type="body" idx="1"/>
          </p:nvPr>
        </p:nvSpPr>
        <p:spPr>
          <a:xfrm>
            <a:off x="1019714" y="1574101"/>
            <a:ext cx="10603190" cy="4654071"/>
          </a:xfrm>
        </p:spPr>
        <p:txBody>
          <a:bodyPr lIns="45719" tIns="45720" rIns="45719" bIns="45720" anchor="t">
            <a:normAutofit/>
          </a:bodyPr>
          <a:lstStyle/>
          <a:p>
            <a:pPr defTabSz="914400">
              <a:buClr>
                <a:srgbClr val="729E03"/>
              </a:buClr>
              <a:defRPr kern="1200">
                <a:solidFill>
                  <a:prstClr val="black"/>
                </a:solidFill>
                <a:ea typeface="+mj-ea"/>
                <a:cs typeface="Arial" panose="020B0604020202020204" pitchFamily="34" charset="0"/>
                <a:sym typeface="Calibri"/>
              </a:defRPr>
            </a:pPr>
            <a:r>
              <a:t>Trois principaux types d’activités sont vivement recommandés à l’issue d’un déploiement :</a:t>
            </a:r>
          </a:p>
          <a:p>
            <a:pPr marL="0" indent="-342900" defTabSz="914400">
              <a:buClr>
                <a:srgbClr val="729E03"/>
              </a:buClr>
              <a:buFont typeface="Arial" panose="020B0604020202020204" pitchFamily="34" charset="0"/>
              <a:buChar char="•"/>
            </a:pPr>
            <a:endParaRPr b="1" kern="1200">
              <a:solidFill>
                <a:prstClr val="black"/>
              </a:solidFill>
              <a:ea typeface="+mj-ea"/>
              <a:cs typeface="Arial" panose="020B0604020202020204" pitchFamily="34" charset="0"/>
              <a:sym typeface="Calibri"/>
            </a:endParaRPr>
          </a:p>
          <a:p>
            <a:pPr indent="-342900" defTabSz="914400">
              <a:buClr>
                <a:srgbClr val="729E03"/>
              </a:buClr>
              <a:buFont typeface="Arial" panose="020B0604020202020204" pitchFamily="34" charset="0"/>
              <a:buChar char="•"/>
              <a:defRPr kern="1200">
                <a:solidFill>
                  <a:prstClr val="black"/>
                </a:solidFill>
                <a:ea typeface="+mj-ea"/>
                <a:cs typeface="Arial" panose="020B0604020202020204" pitchFamily="34" charset="0"/>
                <a:sym typeface="Calibri"/>
              </a:defRPr>
            </a:pPr>
            <a:r>
              <a:t>Finalisation des dernières activités d’intervention</a:t>
            </a:r>
          </a:p>
          <a:p>
            <a:pPr indent="-342900" defTabSz="914400">
              <a:buClr>
                <a:srgbClr val="729E03"/>
              </a:buClr>
              <a:buFont typeface="Arial" panose="020B0604020202020204" pitchFamily="34" charset="0"/>
              <a:buChar char="•"/>
            </a:pPr>
            <a:endParaRPr kern="1200">
              <a:solidFill>
                <a:prstClr val="black"/>
              </a:solidFill>
              <a:ea typeface="+mj-ea"/>
              <a:cs typeface="Arial" panose="020B0604020202020204" pitchFamily="34" charset="0"/>
              <a:sym typeface="Calibri"/>
            </a:endParaRPr>
          </a:p>
          <a:p>
            <a:pPr indent="-342900" defTabSz="914400">
              <a:buClr>
                <a:srgbClr val="729E03"/>
              </a:buClr>
              <a:buFont typeface="Arial" panose="020B0604020202020204" pitchFamily="34" charset="0"/>
              <a:buChar char="•"/>
              <a:defRPr kern="1200">
                <a:ea typeface="+mj-ea"/>
                <a:cs typeface="Arial"/>
                <a:sym typeface="Calibri"/>
              </a:defRPr>
            </a:pPr>
            <a:r>
              <a:t>Mise à disposition de ressources (soins de santé, soutien psychosocial, etc.) </a:t>
            </a:r>
            <a:endParaRPr kern="1200">
              <a:ea typeface="+mj-ea"/>
              <a:cs typeface="Arial" panose="020B0604020202020204" pitchFamily="34" charset="0"/>
            </a:endParaRPr>
          </a:p>
          <a:p>
            <a:pPr defTabSz="914400">
              <a:buClr>
                <a:srgbClr val="729E03"/>
              </a:buClr>
              <a:defRPr kern="1200">
                <a:ea typeface="+mj-ea"/>
                <a:cs typeface="Arial"/>
                <a:sym typeface="Calibri"/>
              </a:defRPr>
            </a:pPr>
            <a:r>
              <a:t>    pour les intervenants revenant du terrain</a:t>
            </a:r>
            <a:endParaRPr kern="1200">
              <a:ea typeface="+mj-ea"/>
              <a:cs typeface="Arial"/>
            </a:endParaRPr>
          </a:p>
          <a:p>
            <a:pPr indent="-342900" defTabSz="914400">
              <a:buClr>
                <a:srgbClr val="729E03"/>
              </a:buClr>
              <a:buFont typeface="Arial" panose="020B0604020202020204" pitchFamily="34" charset="0"/>
              <a:buChar char="•"/>
            </a:pPr>
            <a:endParaRPr kern="1200">
              <a:solidFill>
                <a:prstClr val="black"/>
              </a:solidFill>
              <a:ea typeface="+mj-ea"/>
              <a:cs typeface="Arial" panose="020B0604020202020204" pitchFamily="34" charset="0"/>
              <a:sym typeface="Calibri"/>
            </a:endParaRPr>
          </a:p>
          <a:p>
            <a:pPr indent="-342900" defTabSz="914400">
              <a:buClr>
                <a:srgbClr val="729E03"/>
              </a:buClr>
              <a:buFont typeface="Arial" panose="020B0604020202020204" pitchFamily="34" charset="0"/>
              <a:buChar char="•"/>
              <a:defRPr kern="1200">
                <a:solidFill>
                  <a:prstClr val="black"/>
                </a:solidFill>
                <a:ea typeface="+mj-ea"/>
                <a:cs typeface="Arial" panose="020B0604020202020204" pitchFamily="34" charset="0"/>
                <a:sym typeface="Calibri"/>
              </a:defRPr>
            </a:pPr>
            <a:r>
              <a:t>Évaluation et planification des améliorations</a:t>
            </a:r>
          </a:p>
        </p:txBody>
      </p:sp>
      <p:sp>
        <p:nvSpPr>
          <p:cNvPr id="4" name="Rectangle 3"/>
          <p:cNvSpPr/>
          <p:nvPr/>
        </p:nvSpPr>
        <p:spPr>
          <a:xfrm>
            <a:off x="0" y="0"/>
            <a:ext cx="8216322" cy="584775"/>
          </a:xfrm>
          <a:prstGeom prst="rect">
            <a:avLst/>
          </a:prstGeom>
        </p:spPr>
        <p:txBody>
          <a:bodyPr wrap="square" lIns="91440" tIns="45720" rIns="91440" bIns="45720" anchor="t">
            <a:spAutoFit/>
          </a:bodyPr>
          <a:lstStyle/>
          <a:p>
            <a:pPr>
              <a:defRPr sz="3200" b="1">
                <a:solidFill>
                  <a:schemeClr val="bg1"/>
                </a:solidFill>
                <a:latin typeface="Source Sans Pro Regular"/>
              </a:defRPr>
            </a:pPr>
            <a:r>
              <a:rPr dirty="0"/>
              <a:t>4.5. Post</a:t>
            </a:r>
            <a:r>
              <a:rPr lang="fr-FR" dirty="0"/>
              <a:t> </a:t>
            </a:r>
            <a:r>
              <a:rPr dirty="0" err="1"/>
              <a:t>déploiement</a:t>
            </a:r>
            <a:r>
              <a:rPr dirty="0"/>
              <a:t> des EIR</a:t>
            </a:r>
            <a:endParaRPr sz="3200" b="1" dirty="0">
              <a:solidFill>
                <a:schemeClr val="bg1"/>
              </a:solidFill>
              <a:latin typeface="Source Sans Pro Regular"/>
            </a:endParaRPr>
          </a:p>
        </p:txBody>
      </p:sp>
      <p:sp>
        <p:nvSpPr>
          <p:cNvPr id="5" name="Slide Number Placeholder 4">
            <a:extLst>
              <a:ext uri="{FF2B5EF4-FFF2-40B4-BE49-F238E27FC236}">
                <a16:creationId xmlns:a16="http://schemas.microsoft.com/office/drawing/2014/main" id="{F099C6C1-0793-30F3-2533-85667FA56C7E}"/>
              </a:ext>
            </a:extLst>
          </p:cNvPr>
          <p:cNvSpPr>
            <a:spLocks noGrp="1"/>
          </p:cNvSpPr>
          <p:nvPr>
            <p:ph type="sldNum" sz="quarter" idx="2"/>
          </p:nvPr>
        </p:nvSpPr>
        <p:spPr>
          <a:xfrm>
            <a:off x="11835705" y="6518222"/>
            <a:ext cx="353942" cy="340917"/>
          </a:xfrm>
        </p:spPr>
        <p:txBody>
          <a:bodyPr lIns="91440" tIns="45720" rIns="91440" bIns="45720" anchor="t"/>
          <a:lstStyle/>
          <a:p>
            <a:pPr algn="r"/>
            <a:fld id="{86CB4B4D-7CA3-9044-876B-883B54F8677D}" type="slidenum">
              <a:rPr lang="en-US" sz="1200">
                <a:solidFill>
                  <a:srgbClr val="7F7F7F"/>
                </a:solidFill>
              </a:rPr>
              <a:pPr algn="r"/>
              <a:t>68</a:t>
            </a:fld>
            <a:endParaRPr sz="1200">
              <a:solidFill>
                <a:srgbClr val="7F7F7F"/>
              </a:solidFill>
            </a:endParaRPr>
          </a:p>
        </p:txBody>
      </p:sp>
    </p:spTree>
    <p:extLst>
      <p:ext uri="{BB962C8B-B14F-4D97-AF65-F5344CB8AC3E}">
        <p14:creationId xmlns:p14="http://schemas.microsoft.com/office/powerpoint/2010/main" val="621419854"/>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07" y="828863"/>
            <a:ext cx="6445022"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a:solidFill>
                  <a:srgbClr val="951D19"/>
                </a:solidFill>
                <a:latin typeface="Source Sans Pro"/>
              </a:defRPr>
            </a:pPr>
            <a:r>
              <a:rPr dirty="0" err="1"/>
              <a:t>Évaluation</a:t>
            </a:r>
            <a:r>
              <a:rPr dirty="0"/>
              <a:t> post</a:t>
            </a:r>
            <a:r>
              <a:rPr lang="fr-FR" dirty="0"/>
              <a:t> </a:t>
            </a:r>
            <a:r>
              <a:rPr dirty="0" err="1"/>
              <a:t>déploiement</a:t>
            </a:r>
            <a:endParaRPr dirty="0"/>
          </a:p>
        </p:txBody>
      </p:sp>
      <p:sp>
        <p:nvSpPr>
          <p:cNvPr id="28" name="Rectangle 27"/>
          <p:cNvSpPr/>
          <p:nvPr/>
        </p:nvSpPr>
        <p:spPr>
          <a:xfrm>
            <a:off x="519852" y="1282323"/>
            <a:ext cx="10926573" cy="3239348"/>
          </a:xfrm>
          <a:prstGeom prst="rect">
            <a:avLst/>
          </a:prstGeom>
        </p:spPr>
        <p:txBody>
          <a:bodyPr wrap="square">
            <a:spAutoFit/>
          </a:bodyPr>
          <a:lstStyle/>
          <a:p>
            <a:pPr fontAlgn="base" hangingPunct="1">
              <a:defRPr sz="2400" kern="1200">
                <a:solidFill>
                  <a:prstClr val="black"/>
                </a:solidFill>
                <a:latin typeface="Source Sans Pro Regular"/>
                <a:cs typeface="Arial" panose="020B0604020202020204" pitchFamily="34" charset="0"/>
              </a:defRPr>
            </a:pPr>
            <a:r>
              <a:rPr dirty="0"/>
              <a:t>Pour </a:t>
            </a:r>
            <a:r>
              <a:rPr dirty="0" err="1"/>
              <a:t>apporter</a:t>
            </a:r>
            <a:r>
              <a:rPr dirty="0"/>
              <a:t> les </a:t>
            </a:r>
            <a:r>
              <a:rPr dirty="0" err="1"/>
              <a:t>améliorations</a:t>
            </a:r>
            <a:r>
              <a:rPr dirty="0"/>
              <a:t> </a:t>
            </a:r>
            <a:r>
              <a:rPr dirty="0" err="1"/>
              <a:t>nécessaires</a:t>
            </a:r>
            <a:r>
              <a:rPr dirty="0"/>
              <a:t>, il </a:t>
            </a:r>
            <a:r>
              <a:rPr dirty="0" err="1"/>
              <a:t>convient</a:t>
            </a:r>
            <a:r>
              <a:rPr dirty="0"/>
              <a:t> de </a:t>
            </a:r>
            <a:r>
              <a:rPr dirty="0" err="1"/>
              <a:t>mener</a:t>
            </a:r>
            <a:r>
              <a:rPr dirty="0"/>
              <a:t> </a:t>
            </a:r>
            <a:r>
              <a:rPr dirty="0" err="1"/>
              <a:t>une</a:t>
            </a:r>
            <a:r>
              <a:rPr dirty="0"/>
              <a:t> </a:t>
            </a:r>
            <a:r>
              <a:rPr dirty="0" err="1"/>
              <a:t>évaluation</a:t>
            </a:r>
            <a:r>
              <a:rPr dirty="0"/>
              <a:t> </a:t>
            </a:r>
            <a:r>
              <a:rPr dirty="0" err="1"/>
              <a:t>constituée</a:t>
            </a:r>
            <a:r>
              <a:rPr dirty="0"/>
              <a:t> des </a:t>
            </a:r>
            <a:r>
              <a:rPr dirty="0" err="1"/>
              <a:t>éléments</a:t>
            </a:r>
            <a:r>
              <a:rPr dirty="0"/>
              <a:t> </a:t>
            </a:r>
            <a:r>
              <a:rPr dirty="0" err="1"/>
              <a:t>suivants</a:t>
            </a:r>
            <a:r>
              <a:rPr dirty="0"/>
              <a:t> : </a:t>
            </a:r>
          </a:p>
          <a:p>
            <a:pPr marL="474132" indent="-457200" hangingPunct="1">
              <a:spcBef>
                <a:spcPts val="807"/>
              </a:spcBef>
              <a:buClr>
                <a:srgbClr val="729E03"/>
              </a:buClr>
              <a:buFont typeface="Arial" panose="020B0604020202020204" pitchFamily="34" charset="0"/>
              <a:buChar char="•"/>
              <a:tabLst>
                <a:tab pos="473275" algn="l"/>
                <a:tab pos="474121" algn="l"/>
              </a:tabLst>
              <a:defRPr sz="2400" kern="1200">
                <a:solidFill>
                  <a:prstClr val="black"/>
                </a:solidFill>
                <a:latin typeface="Source Sans Pro Regular"/>
                <a:cs typeface="Arial" panose="020B0604020202020204" pitchFamily="34" charset="0"/>
              </a:defRPr>
            </a:pPr>
            <a:r>
              <a:rPr b="1" dirty="0" err="1"/>
              <a:t>Bilan</a:t>
            </a:r>
            <a:r>
              <a:rPr b="1" dirty="0"/>
              <a:t> :</a:t>
            </a:r>
            <a:r>
              <a:rPr dirty="0"/>
              <a:t> </a:t>
            </a:r>
            <a:r>
              <a:rPr dirty="0" err="1"/>
              <a:t>réalisé</a:t>
            </a:r>
            <a:r>
              <a:rPr dirty="0"/>
              <a:t> avec les </a:t>
            </a:r>
            <a:r>
              <a:rPr dirty="0" err="1"/>
              <a:t>intervenants</a:t>
            </a:r>
            <a:r>
              <a:rPr dirty="0"/>
              <a:t> peu après </a:t>
            </a:r>
            <a:r>
              <a:rPr dirty="0" err="1"/>
              <a:t>leur</a:t>
            </a:r>
            <a:r>
              <a:rPr dirty="0"/>
              <a:t> retour du terrain, tant que </a:t>
            </a:r>
            <a:r>
              <a:rPr dirty="0" err="1"/>
              <a:t>leurs</a:t>
            </a:r>
            <a:r>
              <a:rPr dirty="0"/>
              <a:t> souvenirs </a:t>
            </a:r>
            <a:r>
              <a:rPr dirty="0" err="1"/>
              <a:t>sont</a:t>
            </a:r>
            <a:r>
              <a:rPr dirty="0"/>
              <a:t> encore frais</a:t>
            </a:r>
            <a:endParaRPr sz="2400" kern="1200" dirty="0">
              <a:solidFill>
                <a:prstClr val="black"/>
              </a:solidFill>
              <a:latin typeface="Source Sans Pro Regular"/>
              <a:cs typeface="Arial" panose="020B0604020202020204" pitchFamily="34" charset="0"/>
            </a:endParaRPr>
          </a:p>
          <a:p>
            <a:pPr marL="474132" indent="-457200" hangingPunct="1">
              <a:spcBef>
                <a:spcPts val="687"/>
              </a:spcBef>
              <a:buClr>
                <a:srgbClr val="729E03"/>
              </a:buClr>
              <a:buFont typeface="Arial" panose="020B0604020202020204" pitchFamily="34" charset="0"/>
              <a:buChar char="•"/>
              <a:tabLst>
                <a:tab pos="473275" algn="l"/>
                <a:tab pos="474121" algn="l"/>
              </a:tabLst>
              <a:defRPr sz="2400" kern="1200">
                <a:solidFill>
                  <a:prstClr val="black"/>
                </a:solidFill>
                <a:latin typeface="Source Sans Pro Regular"/>
                <a:cs typeface="Arial" panose="020B0604020202020204" pitchFamily="34" charset="0"/>
              </a:defRPr>
            </a:pPr>
            <a:r>
              <a:rPr b="1" dirty="0"/>
              <a:t>Revue après action : </a:t>
            </a:r>
            <a:r>
              <a:rPr dirty="0" err="1"/>
              <a:t>réalisé</a:t>
            </a:r>
            <a:r>
              <a:rPr lang="fr-FR" dirty="0"/>
              <a:t>e</a:t>
            </a:r>
            <a:r>
              <a:rPr dirty="0"/>
              <a:t> avec </a:t>
            </a:r>
            <a:r>
              <a:rPr dirty="0" err="1"/>
              <a:t>tous</a:t>
            </a:r>
            <a:r>
              <a:rPr dirty="0"/>
              <a:t> les </a:t>
            </a:r>
            <a:r>
              <a:rPr dirty="0" err="1"/>
              <a:t>principaux</a:t>
            </a:r>
            <a:r>
              <a:rPr dirty="0"/>
              <a:t> </a:t>
            </a:r>
            <a:r>
              <a:rPr dirty="0" err="1"/>
              <a:t>acteurs</a:t>
            </a:r>
            <a:r>
              <a:rPr dirty="0"/>
              <a:t> </a:t>
            </a:r>
            <a:r>
              <a:rPr dirty="0" err="1"/>
              <a:t>d’une</a:t>
            </a:r>
            <a:r>
              <a:rPr dirty="0"/>
              <a:t> intervention </a:t>
            </a:r>
            <a:r>
              <a:rPr dirty="0" err="1"/>
              <a:t>une</a:t>
            </a:r>
            <a:r>
              <a:rPr dirty="0"/>
              <a:t> </a:t>
            </a:r>
            <a:r>
              <a:rPr dirty="0" err="1"/>
              <a:t>fois</a:t>
            </a:r>
            <a:r>
              <a:rPr dirty="0"/>
              <a:t> </a:t>
            </a:r>
            <a:r>
              <a:rPr dirty="0" err="1"/>
              <a:t>celle</a:t>
            </a:r>
            <a:r>
              <a:rPr dirty="0"/>
              <a:t>-ci </a:t>
            </a:r>
            <a:r>
              <a:rPr dirty="0" err="1"/>
              <a:t>terminée</a:t>
            </a:r>
            <a:endParaRPr sz="2400" kern="1200" dirty="0">
              <a:solidFill>
                <a:prstClr val="black"/>
              </a:solidFill>
              <a:latin typeface="Source Sans Pro Regular"/>
              <a:cs typeface="Arial" panose="020B0604020202020204" pitchFamily="34" charset="0"/>
            </a:endParaRPr>
          </a:p>
          <a:p>
            <a:pPr fontAlgn="base" hangingPunct="1">
              <a:defRPr sz="2400" kern="1200">
                <a:solidFill>
                  <a:prstClr val="black"/>
                </a:solidFill>
                <a:latin typeface="Source Sans Pro Regular"/>
                <a:cs typeface="Arial" panose="020B0604020202020204" pitchFamily="34" charset="0"/>
              </a:defRPr>
            </a:pPr>
            <a:r>
              <a:rPr dirty="0"/>
              <a:t> </a:t>
            </a:r>
          </a:p>
          <a:p>
            <a:pPr fontAlgn="base" hangingPunct="1">
              <a:defRPr sz="2400" b="1" kern="1200">
                <a:solidFill>
                  <a:srgbClr val="0070C0"/>
                </a:solidFill>
                <a:latin typeface="Source Sans Pro Regular"/>
              </a:defRPr>
            </a:pPr>
            <a:r>
              <a:rPr dirty="0"/>
              <a:t> </a:t>
            </a:r>
          </a:p>
        </p:txBody>
      </p:sp>
      <p:sp>
        <p:nvSpPr>
          <p:cNvPr id="29" name="Rectangle 28"/>
          <p:cNvSpPr/>
          <p:nvPr/>
        </p:nvSpPr>
        <p:spPr>
          <a:xfrm>
            <a:off x="0" y="0"/>
            <a:ext cx="8216322" cy="584775"/>
          </a:xfrm>
          <a:prstGeom prst="rect">
            <a:avLst/>
          </a:prstGeom>
        </p:spPr>
        <p:txBody>
          <a:bodyPr wrap="square" lIns="91440" tIns="45720" rIns="91440" bIns="45720" anchor="t">
            <a:spAutoFit/>
          </a:bodyPr>
          <a:lstStyle/>
          <a:p>
            <a:pPr>
              <a:defRPr sz="3200" b="1">
                <a:solidFill>
                  <a:schemeClr val="bg1"/>
                </a:solidFill>
                <a:latin typeface="Source Sans Pro Regular"/>
              </a:defRPr>
            </a:pPr>
            <a:r>
              <a:rPr dirty="0"/>
              <a:t>4.5. Post</a:t>
            </a:r>
            <a:r>
              <a:rPr lang="fr-FR" dirty="0"/>
              <a:t> </a:t>
            </a:r>
            <a:r>
              <a:rPr dirty="0" err="1"/>
              <a:t>déploiement</a:t>
            </a:r>
            <a:r>
              <a:rPr dirty="0"/>
              <a:t> des EIR</a:t>
            </a:r>
            <a:endParaRPr sz="3200" b="1" dirty="0">
              <a:solidFill>
                <a:schemeClr val="bg1"/>
              </a:solidFill>
              <a:latin typeface="Source Sans Pro Regular"/>
            </a:endParaRPr>
          </a:p>
        </p:txBody>
      </p:sp>
      <p:pic>
        <p:nvPicPr>
          <p:cNvPr id="30" name="Image 29"/>
          <p:cNvPicPr>
            <a:picLocks noChangeAspect="1"/>
          </p:cNvPicPr>
          <p:nvPr/>
        </p:nvPicPr>
        <p:blipFill>
          <a:blip r:embed="rId3"/>
          <a:stretch>
            <a:fillRect/>
          </a:stretch>
        </p:blipFill>
        <p:spPr>
          <a:xfrm>
            <a:off x="1147408" y="3734519"/>
            <a:ext cx="10768041" cy="2294618"/>
          </a:xfrm>
          <a:prstGeom prst="rect">
            <a:avLst/>
          </a:prstGeom>
        </p:spPr>
      </p:pic>
      <p:sp>
        <p:nvSpPr>
          <p:cNvPr id="3" name="Slide Number Placeholder 2">
            <a:extLst>
              <a:ext uri="{FF2B5EF4-FFF2-40B4-BE49-F238E27FC236}">
                <a16:creationId xmlns:a16="http://schemas.microsoft.com/office/drawing/2014/main" id="{1781568F-B341-D453-6A5A-93010A942FCE}"/>
              </a:ext>
            </a:extLst>
          </p:cNvPr>
          <p:cNvSpPr>
            <a:spLocks noGrp="1"/>
          </p:cNvSpPr>
          <p:nvPr>
            <p:ph type="sldNum" sz="quarter" idx="2"/>
          </p:nvPr>
        </p:nvSpPr>
        <p:spPr>
          <a:xfrm>
            <a:off x="11762636" y="6518222"/>
            <a:ext cx="427011" cy="340917"/>
          </a:xfrm>
        </p:spPr>
        <p:txBody>
          <a:bodyPr lIns="91440" tIns="45720" rIns="91440" bIns="45720" anchor="t"/>
          <a:lstStyle/>
          <a:p>
            <a:pPr algn="r"/>
            <a:fld id="{86CB4B4D-7CA3-9044-876B-883B54F8677D}" type="slidenum">
              <a:rPr lang="en-US" sz="1200">
                <a:solidFill>
                  <a:srgbClr val="7F7F7F"/>
                </a:solidFill>
              </a:rPr>
              <a:pPr algn="r"/>
              <a:t>69</a:t>
            </a:fld>
            <a:endParaRPr sz="1200">
              <a:solidFill>
                <a:srgbClr val="7F7F7F"/>
              </a:solidFill>
            </a:endParaRPr>
          </a:p>
        </p:txBody>
      </p:sp>
    </p:spTree>
    <p:extLst>
      <p:ext uri="{BB962C8B-B14F-4D97-AF65-F5344CB8AC3E}">
        <p14:creationId xmlns:p14="http://schemas.microsoft.com/office/powerpoint/2010/main" val="111846070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err="1"/>
              <a:t>Objectifs</a:t>
            </a:r>
            <a:r>
              <a:rPr dirty="0"/>
              <a:t> de la </a:t>
            </a:r>
            <a:r>
              <a:rPr lang="fr-FR" dirty="0"/>
              <a:t>session</a:t>
            </a:r>
            <a:endParaRPr b="1" dirty="0"/>
          </a:p>
        </p:txBody>
      </p:sp>
      <p:sp>
        <p:nvSpPr>
          <p:cNvPr id="6" name="Content Placeholder 1"/>
          <p:cNvSpPr txBox="1"/>
          <p:nvPr/>
        </p:nvSpPr>
        <p:spPr>
          <a:xfrm>
            <a:off x="4074736" y="1961931"/>
            <a:ext cx="7728266" cy="256480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p>
            <a:pPr lvl="0">
              <a:spcBef>
                <a:spcPts val="500"/>
              </a:spcBef>
              <a:buClr>
                <a:srgbClr val="65A000"/>
              </a:buClr>
              <a:buSzPct val="100000"/>
              <a:defRPr sz="2400">
                <a:solidFill>
                  <a:schemeClr val="tx1"/>
                </a:solidFill>
                <a:latin typeface="Source Sans Pro" panose="020B0503030403020204" pitchFamily="34" charset="0"/>
                <a:ea typeface="Arial"/>
                <a:cs typeface="Arial"/>
                <a:sym typeface="Source Sans Pro Regular"/>
              </a:defRPr>
            </a:pPr>
            <a:r>
              <a:rPr dirty="0"/>
              <a:t>À </a:t>
            </a:r>
            <a:r>
              <a:rPr dirty="0" err="1"/>
              <a:t>l’issue</a:t>
            </a:r>
            <a:r>
              <a:rPr dirty="0"/>
              <a:t> de </a:t>
            </a:r>
            <a:r>
              <a:rPr dirty="0" err="1"/>
              <a:t>cette</a:t>
            </a:r>
            <a:r>
              <a:rPr dirty="0"/>
              <a:t> </a:t>
            </a:r>
            <a:r>
              <a:rPr lang="fr-FR" dirty="0"/>
              <a:t>session</a:t>
            </a:r>
            <a:r>
              <a:rPr dirty="0"/>
              <a:t>, </a:t>
            </a:r>
            <a:r>
              <a:rPr dirty="0" err="1"/>
              <a:t>vous</a:t>
            </a:r>
            <a:r>
              <a:rPr dirty="0"/>
              <a:t> </a:t>
            </a:r>
            <a:r>
              <a:rPr dirty="0" err="1"/>
              <a:t>saurez</a:t>
            </a:r>
            <a:r>
              <a:rPr dirty="0"/>
              <a:t> :</a:t>
            </a:r>
          </a:p>
          <a:p>
            <a:pPr marL="307975" indent="-307975">
              <a:spcBef>
                <a:spcPts val="500"/>
              </a:spcBef>
              <a:buClr>
                <a:srgbClr val="65A000"/>
              </a:buClr>
              <a:buSzPct val="100000"/>
              <a:buFont typeface="Arial"/>
              <a:buChar char="•"/>
              <a:defRPr sz="2400">
                <a:solidFill>
                  <a:schemeClr val="tx1"/>
                </a:solidFill>
                <a:latin typeface="Source Sans Pro" panose="020B0503030403020204" pitchFamily="34" charset="0"/>
                <a:ea typeface="Source Sans Pro Regular"/>
                <a:cs typeface="Arial"/>
                <a:sym typeface="Source Sans Pro Regular"/>
              </a:defRPr>
            </a:pPr>
            <a:r>
              <a:rPr dirty="0" err="1"/>
              <a:t>Présenter</a:t>
            </a:r>
            <a:r>
              <a:rPr dirty="0"/>
              <a:t> les </a:t>
            </a:r>
            <a:r>
              <a:rPr dirty="0" err="1"/>
              <a:t>critères</a:t>
            </a:r>
            <a:r>
              <a:rPr dirty="0"/>
              <a:t> et </a:t>
            </a:r>
            <a:r>
              <a:rPr dirty="0" err="1"/>
              <a:t>décrire</a:t>
            </a:r>
            <a:r>
              <a:rPr dirty="0"/>
              <a:t> le processus de </a:t>
            </a:r>
            <a:r>
              <a:rPr dirty="0" err="1"/>
              <a:t>mobilisation</a:t>
            </a:r>
            <a:r>
              <a:rPr dirty="0"/>
              <a:t> des EIR</a:t>
            </a:r>
          </a:p>
          <a:p>
            <a:pPr marL="307975" indent="-307975">
              <a:spcBef>
                <a:spcPts val="500"/>
              </a:spcBef>
              <a:buClr>
                <a:srgbClr val="65A000"/>
              </a:buClr>
              <a:buSzPct val="100000"/>
              <a:buFont typeface="Arial"/>
              <a:buChar char="•"/>
              <a:defRPr sz="2400">
                <a:solidFill>
                  <a:schemeClr val="tx1"/>
                </a:solidFill>
                <a:latin typeface="Source Sans Pro" panose="020B0503030403020204" pitchFamily="34" charset="0"/>
                <a:ea typeface="Source Sans Pro Regular"/>
                <a:cs typeface="Arial"/>
                <a:sym typeface="Source Sans Pro Regular"/>
              </a:defRPr>
            </a:pPr>
            <a:r>
              <a:rPr dirty="0" err="1"/>
              <a:t>Décrire</a:t>
            </a:r>
            <a:r>
              <a:rPr dirty="0"/>
              <a:t> le processus de </a:t>
            </a:r>
            <a:r>
              <a:rPr dirty="0" err="1"/>
              <a:t>prédéploiement</a:t>
            </a:r>
            <a:endParaRPr dirty="0"/>
          </a:p>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2400" dirty="0">
              <a:solidFill>
                <a:schemeClr val="tx1"/>
              </a:solidFill>
              <a:latin typeface="Source Sans Pro"/>
              <a:ea typeface="Arial"/>
              <a:cs typeface="Arial"/>
            </a:endParaRPr>
          </a:p>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sz="2400" dirty="0">
              <a:solidFill>
                <a:schemeClr val="tx1"/>
              </a:solidFill>
              <a:latin typeface="Source Sans Pro"/>
              <a:ea typeface="Arial"/>
              <a:cs typeface="Arial"/>
            </a:endParaRPr>
          </a:p>
        </p:txBody>
      </p:sp>
      <p:sp>
        <p:nvSpPr>
          <p:cNvPr id="3" name="Slide Number Placeholder 2">
            <a:extLst>
              <a:ext uri="{FF2B5EF4-FFF2-40B4-BE49-F238E27FC236}">
                <a16:creationId xmlns:a16="http://schemas.microsoft.com/office/drawing/2014/main" id="{67DFA546-0082-CA16-131E-CBA2A8877974}"/>
              </a:ext>
            </a:extLst>
          </p:cNvPr>
          <p:cNvSpPr>
            <a:spLocks noGrp="1"/>
          </p:cNvSpPr>
          <p:nvPr>
            <p:ph type="sldNum" sz="quarter" idx="2"/>
          </p:nvPr>
        </p:nvSpPr>
        <p:spPr>
          <a:xfrm>
            <a:off x="11669177" y="6464550"/>
            <a:ext cx="583585" cy="393109"/>
          </a:xfrm>
        </p:spPr>
        <p:txBody>
          <a:bodyPr lIns="91440" tIns="45720" rIns="91440" bIns="45720" anchor="t"/>
          <a:lstStyle/>
          <a:p>
            <a:pPr algn="r"/>
            <a:fld id="{86CB4B4D-7CA3-9044-876B-883B54F8677D}" type="slidenum">
              <a:rPr lang="en-US" sz="1400">
                <a:solidFill>
                  <a:schemeClr val="tx1">
                    <a:lumMod val="50000"/>
                    <a:lumOff val="50000"/>
                  </a:schemeClr>
                </a:solidFill>
              </a:rPr>
              <a:pPr algn="r"/>
              <a:t>7</a:t>
            </a:fld>
            <a:endParaRPr sz="1400">
              <a:solidFill>
                <a:schemeClr val="tx1">
                  <a:lumMod val="50000"/>
                  <a:lumOff val="50000"/>
                </a:schemeClr>
              </a:solidFill>
            </a:endParaRPr>
          </a:p>
        </p:txBody>
      </p:sp>
    </p:spTree>
    <p:extLst>
      <p:ext uri="{BB962C8B-B14F-4D97-AF65-F5344CB8AC3E}">
        <p14:creationId xmlns:p14="http://schemas.microsoft.com/office/powerpoint/2010/main" val="2033389759"/>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786433" y="1957488"/>
            <a:ext cx="10088879" cy="2452809"/>
          </a:xfrm>
          <a:prstGeom prst="rect">
            <a:avLst/>
          </a:prstGeom>
        </p:spPr>
        <p:txBody>
          <a:bodyPr vert="horz" wrap="square" lIns="0" tIns="130387" rIns="0" bIns="0">
            <a:spAutoFit/>
          </a:bodyPr>
          <a:lstStyle/>
          <a:p>
            <a:pPr marL="16932" hangingPunct="1">
              <a:spcBef>
                <a:spcPts val="1027"/>
              </a:spcBef>
              <a:tabLst>
                <a:tab pos="473275" algn="l"/>
                <a:tab pos="474121" algn="l"/>
              </a:tabLst>
              <a:defRPr sz="2400" kern="1200">
                <a:solidFill>
                  <a:prstClr val="black"/>
                </a:solidFill>
                <a:latin typeface="Source Sans Pro Regular"/>
                <a:cs typeface="Arial" panose="020B0604020202020204" pitchFamily="34" charset="0"/>
              </a:defRPr>
            </a:pPr>
            <a:r>
              <a:t>L’évaluation doit être entreprise en se posant les questions suivantes : </a:t>
            </a:r>
          </a:p>
          <a:p>
            <a:pPr marL="474132" indent="-457200" hangingPunct="1">
              <a:spcBef>
                <a:spcPts val="1027"/>
              </a:spcBef>
              <a:buClr>
                <a:srgbClr val="729E03"/>
              </a:buClr>
              <a:buFont typeface="Arial" panose="020B0604020202020204" pitchFamily="34" charset="0"/>
              <a:buChar char="•"/>
              <a:tabLst>
                <a:tab pos="473275" algn="l"/>
                <a:tab pos="474121" algn="l"/>
              </a:tabLst>
              <a:defRPr sz="2400" kern="1200">
                <a:solidFill>
                  <a:prstClr val="black"/>
                </a:solidFill>
                <a:latin typeface="Source Sans Pro Regular"/>
                <a:cs typeface="Arial" panose="020B0604020202020204" pitchFamily="34" charset="0"/>
              </a:defRPr>
            </a:pPr>
            <a:r>
              <a:t>L’évaluation sera-t-elle menée selon une approche normalisée ?</a:t>
            </a:r>
            <a:endParaRPr sz="2400" kern="1200">
              <a:solidFill>
                <a:prstClr val="black"/>
              </a:solidFill>
              <a:latin typeface="Source Sans Pro Regular"/>
              <a:cs typeface="Arial" panose="020B0604020202020204" pitchFamily="34" charset="0"/>
            </a:endParaRPr>
          </a:p>
          <a:p>
            <a:pPr marL="474132" indent="-457200" hangingPunct="1">
              <a:spcBef>
                <a:spcPts val="900"/>
              </a:spcBef>
              <a:buClr>
                <a:srgbClr val="729E03"/>
              </a:buClr>
              <a:buFont typeface="Arial" panose="020B0604020202020204" pitchFamily="34" charset="0"/>
              <a:buChar char="•"/>
              <a:tabLst>
                <a:tab pos="473275" algn="l"/>
                <a:tab pos="474121" algn="l"/>
              </a:tabLst>
              <a:defRPr sz="2400" kern="1200">
                <a:solidFill>
                  <a:prstClr val="black"/>
                </a:solidFill>
                <a:latin typeface="Source Sans Pro Regular"/>
                <a:cs typeface="Arial" panose="020B0604020202020204" pitchFamily="34" charset="0"/>
              </a:defRPr>
            </a:pPr>
            <a:r>
              <a:t>Comment les informations sensibles seront-elles gérées ?</a:t>
            </a:r>
            <a:endParaRPr sz="2400" kern="1200">
              <a:solidFill>
                <a:prstClr val="black"/>
              </a:solidFill>
              <a:latin typeface="Source Sans Pro Regular"/>
              <a:cs typeface="Arial" panose="020B0604020202020204" pitchFamily="34" charset="0"/>
            </a:endParaRPr>
          </a:p>
          <a:p>
            <a:pPr marL="474132" indent="-457200" hangingPunct="1">
              <a:spcBef>
                <a:spcPts val="893"/>
              </a:spcBef>
              <a:buClr>
                <a:srgbClr val="729E03"/>
              </a:buClr>
              <a:buFont typeface="Arial" panose="020B0604020202020204" pitchFamily="34" charset="0"/>
              <a:buChar char="•"/>
              <a:tabLst>
                <a:tab pos="473275" algn="l"/>
                <a:tab pos="474121" algn="l"/>
              </a:tabLst>
              <a:defRPr sz="2400" kern="1200">
                <a:solidFill>
                  <a:prstClr val="black"/>
                </a:solidFill>
                <a:latin typeface="Source Sans Pro Regular"/>
                <a:cs typeface="Arial" panose="020B0604020202020204" pitchFamily="34" charset="0"/>
              </a:defRPr>
            </a:pPr>
            <a:r>
              <a:t>Où ces informations seront-elles consignées ?</a:t>
            </a:r>
            <a:endParaRPr sz="2400" kern="1200">
              <a:solidFill>
                <a:prstClr val="black"/>
              </a:solidFill>
              <a:latin typeface="Source Sans Pro Regular"/>
              <a:cs typeface="Arial" panose="020B0604020202020204" pitchFamily="34" charset="0"/>
            </a:endParaRPr>
          </a:p>
          <a:p>
            <a:pPr marL="474132" marR="6773" indent="-457200" hangingPunct="1">
              <a:spcBef>
                <a:spcPts val="900"/>
              </a:spcBef>
              <a:buClr>
                <a:srgbClr val="729E03"/>
              </a:buClr>
              <a:buFont typeface="Arial" panose="020B0604020202020204" pitchFamily="34" charset="0"/>
              <a:buChar char="•"/>
              <a:tabLst>
                <a:tab pos="473275" algn="l"/>
                <a:tab pos="474121" algn="l"/>
              </a:tabLst>
              <a:defRPr sz="2400" kern="1200">
                <a:solidFill>
                  <a:prstClr val="black"/>
                </a:solidFill>
                <a:latin typeface="Source Sans Pro Regular"/>
                <a:cs typeface="Arial" panose="020B0604020202020204" pitchFamily="34" charset="0"/>
              </a:defRPr>
            </a:pPr>
            <a:r>
              <a:t>Comment les informations recueillies seront-elles utilisées pour améliorer les programmes d’intervention rapide ? </a:t>
            </a:r>
            <a:endParaRPr sz="2400" kern="1200">
              <a:solidFill>
                <a:prstClr val="black"/>
              </a:solidFill>
              <a:latin typeface="Source Sans Pro Regular"/>
              <a:cs typeface="Arial" panose="020B0604020202020204" pitchFamily="34" charset="0"/>
            </a:endParaRPr>
          </a:p>
        </p:txBody>
      </p:sp>
      <p:sp>
        <p:nvSpPr>
          <p:cNvPr id="7" name="object 7"/>
          <p:cNvSpPr txBox="1"/>
          <p:nvPr/>
        </p:nvSpPr>
        <p:spPr>
          <a:xfrm>
            <a:off x="817" y="5136679"/>
            <a:ext cx="12191183" cy="646331"/>
          </a:xfrm>
          <a:prstGeom prst="rect">
            <a:avLst/>
          </a:prstGeom>
          <a:solidFill>
            <a:srgbClr val="951D19"/>
          </a:solidFill>
        </p:spPr>
        <p:txBody>
          <a:bodyPr vert="horz" wrap="square" lIns="0" tIns="17780" rIns="0" bIns="0" anchor="t">
            <a:spAutoFit/>
          </a:bodyPr>
          <a:lstStyle/>
          <a:p>
            <a:pPr marL="16510" algn="ctr" hangingPunct="1">
              <a:spcBef>
                <a:spcPts val="140"/>
              </a:spcBef>
              <a:defRPr sz="2000" b="1" kern="1200">
                <a:solidFill>
                  <a:srgbClr val="FFFFFF"/>
                </a:solidFill>
                <a:latin typeface="Source Sans Pro Regular"/>
                <a:cs typeface="Arial"/>
              </a:defRPr>
            </a:pPr>
            <a:r>
              <a:t>Rappel : demandez-vous comment formaliser le processus d’évaluation et stocker les informations sensibles au fil du temps et des interventions</a:t>
            </a:r>
          </a:p>
          <a:p>
            <a:pPr marL="16510" algn="ctr">
              <a:spcBef>
                <a:spcPts val="140"/>
              </a:spcBef>
            </a:pPr>
            <a:endParaRPr sz="2000" b="1" kern="1200">
              <a:solidFill>
                <a:srgbClr val="FFFFFF"/>
              </a:solidFill>
              <a:latin typeface="Source Sans Pro Regular"/>
              <a:cs typeface="Arial"/>
            </a:endParaRPr>
          </a:p>
        </p:txBody>
      </p:sp>
      <p:sp>
        <p:nvSpPr>
          <p:cNvPr id="9" name="Titre 8"/>
          <p:cNvSpPr>
            <a:spLocks noGrp="1"/>
          </p:cNvSpPr>
          <p:nvPr>
            <p:ph type="title"/>
          </p:nvPr>
        </p:nvSpPr>
        <p:spPr>
          <a:xfrm>
            <a:off x="297713" y="70580"/>
            <a:ext cx="7801258" cy="3042733"/>
          </a:xfrm>
        </p:spPr>
        <p:txBody>
          <a:bodyPr>
            <a:normAutofit/>
          </a:bodyPr>
          <a:lstStyle/>
          <a:p>
            <a:pPr defTabSz="914400" fontAlgn="base">
              <a:lnSpc>
                <a:spcPct val="100000"/>
              </a:lnSpc>
              <a:defRPr sz="2800" b="1">
                <a:solidFill>
                  <a:srgbClr val="951D19"/>
                </a:solidFill>
                <a:latin typeface="Source Sans Pro"/>
              </a:defRPr>
            </a:pPr>
            <a:r>
              <a:rPr dirty="0" err="1"/>
              <a:t>Évaluation</a:t>
            </a:r>
            <a:r>
              <a:rPr dirty="0"/>
              <a:t> post</a:t>
            </a:r>
            <a:r>
              <a:rPr lang="fr-FR" dirty="0"/>
              <a:t> </a:t>
            </a:r>
            <a:r>
              <a:rPr dirty="0" err="1"/>
              <a:t>déploiement</a:t>
            </a:r>
            <a:br>
              <a:rPr dirty="0"/>
            </a:br>
            <a:endParaRPr sz="2400" kern="1200" dirty="0">
              <a:solidFill>
                <a:prstClr val="black"/>
              </a:solidFill>
              <a:latin typeface="Source Sans Pro Regular"/>
              <a:ea typeface="+mj-ea"/>
              <a:cs typeface="Arial" panose="020B0604020202020204" pitchFamily="34" charset="0"/>
              <a:sym typeface="Calibri"/>
            </a:endParaRPr>
          </a:p>
        </p:txBody>
      </p:sp>
      <p:sp>
        <p:nvSpPr>
          <p:cNvPr id="8" name="Rectangle 7"/>
          <p:cNvSpPr/>
          <p:nvPr/>
        </p:nvSpPr>
        <p:spPr>
          <a:xfrm>
            <a:off x="0" y="0"/>
            <a:ext cx="8216322" cy="584775"/>
          </a:xfrm>
          <a:prstGeom prst="rect">
            <a:avLst/>
          </a:prstGeom>
        </p:spPr>
        <p:txBody>
          <a:bodyPr wrap="square" lIns="91440" tIns="45720" rIns="91440" bIns="45720" anchor="t">
            <a:spAutoFit/>
          </a:bodyPr>
          <a:lstStyle/>
          <a:p>
            <a:pPr>
              <a:defRPr sz="3200" b="1">
                <a:solidFill>
                  <a:schemeClr val="bg1"/>
                </a:solidFill>
                <a:latin typeface="Source Sans Pro Regular"/>
              </a:defRPr>
            </a:pPr>
            <a:r>
              <a:rPr dirty="0"/>
              <a:t>4.5. Post</a:t>
            </a:r>
            <a:r>
              <a:rPr lang="fr-FR" dirty="0"/>
              <a:t> </a:t>
            </a:r>
            <a:r>
              <a:rPr dirty="0" err="1"/>
              <a:t>déploiement</a:t>
            </a:r>
            <a:r>
              <a:rPr dirty="0"/>
              <a:t> des EIR</a:t>
            </a:r>
            <a:endParaRPr sz="3200" b="1" dirty="0">
              <a:solidFill>
                <a:schemeClr val="bg1"/>
              </a:solidFill>
              <a:latin typeface="Source Sans Pro Regular"/>
            </a:endParaRPr>
          </a:p>
        </p:txBody>
      </p:sp>
      <p:sp>
        <p:nvSpPr>
          <p:cNvPr id="2" name="Slide Number Placeholder 1">
            <a:extLst>
              <a:ext uri="{FF2B5EF4-FFF2-40B4-BE49-F238E27FC236}">
                <a16:creationId xmlns:a16="http://schemas.microsoft.com/office/drawing/2014/main" id="{5C075D60-2F01-03C8-A48B-AB576772AE2A}"/>
              </a:ext>
            </a:extLst>
          </p:cNvPr>
          <p:cNvSpPr>
            <a:spLocks noGrp="1"/>
          </p:cNvSpPr>
          <p:nvPr>
            <p:ph type="sldNum" sz="quarter" idx="2"/>
          </p:nvPr>
        </p:nvSpPr>
        <p:spPr>
          <a:xfrm>
            <a:off x="11585184" y="6518222"/>
            <a:ext cx="604463" cy="226096"/>
          </a:xfrm>
        </p:spPr>
        <p:txBody>
          <a:bodyPr lIns="91440" tIns="45720" rIns="91440" bIns="45720" anchor="t"/>
          <a:lstStyle/>
          <a:p>
            <a:pPr algn="r"/>
            <a:fld id="{86CB4B4D-7CA3-9044-876B-883B54F8677D}" type="slidenum">
              <a:rPr lang="en-US" sz="1200">
                <a:solidFill>
                  <a:srgbClr val="7F7F7F"/>
                </a:solidFill>
              </a:rPr>
              <a:pPr algn="r"/>
              <a:t>70</a:t>
            </a:fld>
            <a:endParaRPr sz="1200">
              <a:solidFill>
                <a:srgbClr val="7F7F7F"/>
              </a:solidFill>
            </a:endParaRPr>
          </a:p>
        </p:txBody>
      </p:sp>
    </p:spTree>
    <p:extLst>
      <p:ext uri="{BB962C8B-B14F-4D97-AF65-F5344CB8AC3E}">
        <p14:creationId xmlns:p14="http://schemas.microsoft.com/office/powerpoint/2010/main" val="373410705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1514" y="844285"/>
            <a:ext cx="9329057" cy="404043"/>
          </a:xfrm>
          <a:prstGeom prst="rect">
            <a:avLst/>
          </a:prstGeom>
        </p:spPr>
        <p:txBody>
          <a:bodyPr vert="horz" wrap="square" lIns="0" tIns="16087" rIns="0" bIns="0" numCol="1" anchor="ctr" anchorCtr="0" compatLnSpc="1">
            <a:prstTxWarp prst="textNoShape">
              <a:avLst/>
            </a:prstTxWarp>
            <a:spAutoFit/>
          </a:bodyPr>
          <a:lstStyle/>
          <a:p>
            <a:pPr marL="16510">
              <a:spcBef>
                <a:spcPts val="127"/>
              </a:spcBef>
              <a:defRPr sz="2800" b="1">
                <a:solidFill>
                  <a:srgbClr val="951D19"/>
                </a:solidFill>
                <a:latin typeface="Source Sans Pro"/>
              </a:defRPr>
            </a:pPr>
            <a:r>
              <a:rPr dirty="0"/>
              <a:t>Post</a:t>
            </a:r>
            <a:r>
              <a:rPr lang="fr-FR" dirty="0"/>
              <a:t> </a:t>
            </a:r>
            <a:r>
              <a:rPr dirty="0" err="1"/>
              <a:t>déploiement</a:t>
            </a:r>
            <a:r>
              <a:rPr dirty="0"/>
              <a:t> : </a:t>
            </a:r>
            <a:r>
              <a:rPr dirty="0" err="1"/>
              <a:t>bilans</a:t>
            </a:r>
            <a:r>
              <a:rPr dirty="0"/>
              <a:t> et revue après action</a:t>
            </a:r>
            <a:endParaRPr sz="2800" b="1" dirty="0">
              <a:solidFill>
                <a:srgbClr val="951D19"/>
              </a:solidFill>
              <a:latin typeface="Source Sans Pro"/>
            </a:endParaRPr>
          </a:p>
        </p:txBody>
      </p:sp>
      <p:sp>
        <p:nvSpPr>
          <p:cNvPr id="3" name="object 3"/>
          <p:cNvSpPr txBox="1"/>
          <p:nvPr/>
        </p:nvSpPr>
        <p:spPr>
          <a:xfrm>
            <a:off x="530039" y="1507838"/>
            <a:ext cx="11142133" cy="4244752"/>
          </a:xfrm>
          <a:prstGeom prst="rect">
            <a:avLst/>
          </a:prstGeom>
        </p:spPr>
        <p:txBody>
          <a:bodyPr vert="horz" wrap="square" lIns="0" tIns="88900" rIns="0" bIns="0" anchor="t">
            <a:spAutoFit/>
          </a:bodyPr>
          <a:lstStyle/>
          <a:p>
            <a:pPr marL="16510" marR="6350" hangingPunct="1">
              <a:spcBef>
                <a:spcPts val="633"/>
              </a:spcBef>
              <a:defRPr sz="2400" b="1" kern="1200">
                <a:solidFill>
                  <a:srgbClr val="65A000"/>
                </a:solidFill>
                <a:latin typeface="Source Sans Pro Regular"/>
                <a:cs typeface="Arial"/>
              </a:defRPr>
            </a:pPr>
            <a:r>
              <a:rPr dirty="0" err="1"/>
              <a:t>Quelles</a:t>
            </a:r>
            <a:r>
              <a:rPr dirty="0"/>
              <a:t> </a:t>
            </a:r>
            <a:r>
              <a:rPr dirty="0" err="1"/>
              <a:t>sont</a:t>
            </a:r>
            <a:r>
              <a:rPr dirty="0"/>
              <a:t> les </a:t>
            </a:r>
            <a:r>
              <a:rPr dirty="0" err="1"/>
              <a:t>informations</a:t>
            </a:r>
            <a:r>
              <a:rPr dirty="0"/>
              <a:t> à </a:t>
            </a:r>
            <a:r>
              <a:rPr dirty="0" err="1"/>
              <a:t>recueillir</a:t>
            </a:r>
            <a:r>
              <a:rPr dirty="0"/>
              <a:t> </a:t>
            </a:r>
            <a:r>
              <a:rPr dirty="0" err="1"/>
              <a:t>durant</a:t>
            </a:r>
            <a:r>
              <a:rPr dirty="0"/>
              <a:t> les </a:t>
            </a:r>
            <a:r>
              <a:rPr dirty="0" err="1"/>
              <a:t>bilans</a:t>
            </a:r>
            <a:r>
              <a:rPr dirty="0"/>
              <a:t> et la revue après action ?</a:t>
            </a:r>
            <a:endParaRPr sz="2400" kern="1200" dirty="0">
              <a:solidFill>
                <a:srgbClr val="65A000"/>
              </a:solidFill>
              <a:latin typeface="Source Sans Pro Regular"/>
              <a:cs typeface="Arial"/>
            </a:endParaRPr>
          </a:p>
          <a:p>
            <a:pPr marL="473710" marR="6350" indent="-457200" hangingPunct="1">
              <a:spcBef>
                <a:spcPts val="633"/>
              </a:spcBef>
              <a:buClr>
                <a:srgbClr val="729E03"/>
              </a:buClr>
              <a:buFont typeface="Arial" panose="020B0604020202020204" pitchFamily="34" charset="0"/>
              <a:buChar char="•"/>
              <a:defRPr sz="2400" kern="1200">
                <a:solidFill>
                  <a:prstClr val="black"/>
                </a:solidFill>
                <a:latin typeface="Source Sans Pro Regular"/>
                <a:cs typeface="Arial"/>
              </a:defRPr>
            </a:pPr>
            <a:r>
              <a:rPr dirty="0" err="1"/>
              <a:t>Collectez</a:t>
            </a:r>
            <a:r>
              <a:rPr dirty="0"/>
              <a:t> des données </a:t>
            </a:r>
            <a:r>
              <a:rPr dirty="0" err="1"/>
              <a:t>pouvant</a:t>
            </a:r>
            <a:r>
              <a:rPr dirty="0"/>
              <a:t> </a:t>
            </a:r>
            <a:r>
              <a:rPr dirty="0" err="1"/>
              <a:t>être</a:t>
            </a:r>
            <a:r>
              <a:rPr dirty="0"/>
              <a:t> </a:t>
            </a:r>
            <a:r>
              <a:rPr dirty="0" err="1"/>
              <a:t>utilisées</a:t>
            </a:r>
            <a:r>
              <a:rPr dirty="0"/>
              <a:t> pour </a:t>
            </a:r>
            <a:r>
              <a:rPr dirty="0" err="1"/>
              <a:t>améliorer</a:t>
            </a:r>
            <a:r>
              <a:rPr dirty="0"/>
              <a:t> les interventions futures : </a:t>
            </a:r>
            <a:endParaRPr sz="2400" kern="1200" dirty="0">
              <a:solidFill>
                <a:prstClr val="black"/>
              </a:solidFill>
              <a:latin typeface="Source Sans Pro Regular"/>
              <a:cs typeface="Arial" panose="020B0604020202020204" pitchFamily="34" charset="0"/>
            </a:endParaRPr>
          </a:p>
          <a:p>
            <a:pPr marL="1273810" marR="6350" lvl="2" indent="-342900" hangingPunct="1">
              <a:spcBef>
                <a:spcPts val="633"/>
              </a:spcBef>
              <a:buClr>
                <a:srgbClr val="729E03"/>
              </a:buClr>
              <a:buFont typeface="Courier New" panose="02070309020205020404" pitchFamily="49" charset="0"/>
              <a:buChar char="o"/>
              <a:defRPr sz="2400" kern="1200">
                <a:solidFill>
                  <a:prstClr val="black"/>
                </a:solidFill>
                <a:latin typeface="Source Sans Pro Regular"/>
                <a:cs typeface="Arial"/>
              </a:defRPr>
            </a:pPr>
            <a:r>
              <a:rPr dirty="0"/>
              <a:t>Lacunes et </a:t>
            </a:r>
            <a:r>
              <a:rPr dirty="0" err="1"/>
              <a:t>difficultés</a:t>
            </a:r>
            <a:r>
              <a:rPr dirty="0"/>
              <a:t> </a:t>
            </a:r>
            <a:r>
              <a:rPr dirty="0" err="1"/>
              <a:t>rencontrées</a:t>
            </a:r>
            <a:r>
              <a:rPr dirty="0"/>
              <a:t> dans les </a:t>
            </a:r>
            <a:r>
              <a:rPr dirty="0" err="1"/>
              <a:t>activités</a:t>
            </a:r>
            <a:r>
              <a:rPr dirty="0"/>
              <a:t> </a:t>
            </a:r>
            <a:r>
              <a:rPr dirty="0" err="1"/>
              <a:t>d’intervention</a:t>
            </a:r>
            <a:endParaRPr dirty="0"/>
          </a:p>
          <a:p>
            <a:pPr marL="1273810" marR="6350" lvl="2" indent="-342900" hangingPunct="1">
              <a:spcBef>
                <a:spcPts val="633"/>
              </a:spcBef>
              <a:buClr>
                <a:srgbClr val="729E03"/>
              </a:buClr>
              <a:buFont typeface="Courier New" panose="02070309020205020404" pitchFamily="49" charset="0"/>
              <a:buChar char="o"/>
              <a:defRPr sz="2400" kern="1200">
                <a:solidFill>
                  <a:prstClr val="black"/>
                </a:solidFill>
                <a:latin typeface="Source Sans Pro Regular"/>
                <a:cs typeface="Arial"/>
              </a:defRPr>
            </a:pPr>
            <a:r>
              <a:rPr dirty="0"/>
              <a:t>Plans </a:t>
            </a:r>
            <a:r>
              <a:rPr dirty="0" err="1"/>
              <a:t>d’action</a:t>
            </a:r>
            <a:r>
              <a:rPr dirty="0"/>
              <a:t> pour </a:t>
            </a:r>
            <a:r>
              <a:rPr dirty="0" err="1"/>
              <a:t>remédier</a:t>
            </a:r>
            <a:r>
              <a:rPr dirty="0"/>
              <a:t> à </a:t>
            </a:r>
            <a:r>
              <a:rPr dirty="0" err="1"/>
              <a:t>ces</a:t>
            </a:r>
            <a:r>
              <a:rPr dirty="0"/>
              <a:t> lacunes et </a:t>
            </a:r>
            <a:r>
              <a:rPr dirty="0" err="1"/>
              <a:t>difficultés</a:t>
            </a:r>
            <a:endParaRPr dirty="0"/>
          </a:p>
          <a:p>
            <a:pPr marL="1273810" marR="6350" lvl="2" indent="-342900" hangingPunct="1">
              <a:spcBef>
                <a:spcPts val="633"/>
              </a:spcBef>
              <a:buClr>
                <a:srgbClr val="729E03"/>
              </a:buClr>
              <a:buFont typeface="Courier New" panose="02070309020205020404" pitchFamily="49" charset="0"/>
              <a:buChar char="o"/>
              <a:defRPr sz="2400" kern="1200">
                <a:solidFill>
                  <a:prstClr val="black"/>
                </a:solidFill>
                <a:latin typeface="Source Sans Pro Regular"/>
                <a:cs typeface="Arial"/>
              </a:defRPr>
            </a:pPr>
            <a:r>
              <a:rPr dirty="0" err="1"/>
              <a:t>Entité</a:t>
            </a:r>
            <a:r>
              <a:rPr dirty="0"/>
              <a:t> </a:t>
            </a:r>
            <a:r>
              <a:rPr dirty="0" err="1"/>
              <a:t>responsable</a:t>
            </a:r>
            <a:r>
              <a:rPr dirty="0"/>
              <a:t> de la mise </a:t>
            </a:r>
            <a:r>
              <a:rPr dirty="0" err="1"/>
              <a:t>en</a:t>
            </a:r>
            <a:r>
              <a:rPr dirty="0"/>
              <a:t> </a:t>
            </a:r>
            <a:r>
              <a:rPr dirty="0" err="1"/>
              <a:t>œuvre</a:t>
            </a:r>
            <a:r>
              <a:rPr dirty="0"/>
              <a:t> des plans </a:t>
            </a:r>
            <a:r>
              <a:rPr dirty="0" err="1"/>
              <a:t>d’action</a:t>
            </a:r>
            <a:r>
              <a:rPr dirty="0"/>
              <a:t> </a:t>
            </a:r>
            <a:endParaRPr sz="2400" kern="1200" dirty="0">
              <a:solidFill>
                <a:prstClr val="black"/>
              </a:solidFill>
              <a:latin typeface="Source Sans Pro Regular"/>
              <a:cs typeface="Arial" panose="020B0604020202020204" pitchFamily="34" charset="0"/>
            </a:endParaRPr>
          </a:p>
          <a:p>
            <a:pPr marL="473710" marR="6350" indent="-457200" hangingPunct="1">
              <a:spcBef>
                <a:spcPts val="633"/>
              </a:spcBef>
              <a:buClr>
                <a:srgbClr val="729E03"/>
              </a:buClr>
              <a:buFont typeface="Arial" panose="020B0604020202020204" pitchFamily="34" charset="0"/>
              <a:buChar char="•"/>
              <a:defRPr sz="2400" kern="1200">
                <a:solidFill>
                  <a:prstClr val="black"/>
                </a:solidFill>
                <a:latin typeface="Source Sans Pro Regular"/>
                <a:cs typeface="Arial"/>
              </a:defRPr>
            </a:pPr>
            <a:r>
              <a:rPr dirty="0"/>
              <a:t>Des </a:t>
            </a:r>
            <a:r>
              <a:rPr dirty="0" err="1"/>
              <a:t>méthodes</a:t>
            </a:r>
            <a:r>
              <a:rPr dirty="0"/>
              <a:t> </a:t>
            </a:r>
            <a:r>
              <a:rPr dirty="0" err="1"/>
              <a:t>permettant</a:t>
            </a:r>
            <a:r>
              <a:rPr dirty="0"/>
              <a:t> de </a:t>
            </a:r>
            <a:r>
              <a:rPr dirty="0" err="1"/>
              <a:t>soumettre</a:t>
            </a:r>
            <a:r>
              <a:rPr dirty="0"/>
              <a:t> des retours </a:t>
            </a:r>
            <a:r>
              <a:rPr dirty="0" err="1"/>
              <a:t>d’information</a:t>
            </a:r>
            <a:r>
              <a:rPr dirty="0"/>
              <a:t> de manière anonyme </a:t>
            </a:r>
            <a:r>
              <a:rPr dirty="0" err="1"/>
              <a:t>doivent</a:t>
            </a:r>
            <a:r>
              <a:rPr dirty="0"/>
              <a:t> </a:t>
            </a:r>
            <a:r>
              <a:rPr dirty="0" err="1"/>
              <a:t>être</a:t>
            </a:r>
            <a:r>
              <a:rPr dirty="0"/>
              <a:t> </a:t>
            </a:r>
            <a:r>
              <a:rPr dirty="0" err="1"/>
              <a:t>proposées</a:t>
            </a:r>
            <a:r>
              <a:rPr dirty="0"/>
              <a:t> pour les </a:t>
            </a:r>
            <a:r>
              <a:rPr dirty="0" err="1"/>
              <a:t>sujets</a:t>
            </a:r>
            <a:r>
              <a:rPr dirty="0"/>
              <a:t> </a:t>
            </a:r>
            <a:r>
              <a:rPr dirty="0" err="1"/>
              <a:t>sensibles</a:t>
            </a:r>
            <a:r>
              <a:rPr dirty="0"/>
              <a:t> (</a:t>
            </a:r>
            <a:r>
              <a:rPr dirty="0" err="1"/>
              <a:t>enquête</a:t>
            </a:r>
            <a:r>
              <a:rPr dirty="0"/>
              <a:t> anonyme, etc.), </a:t>
            </a:r>
            <a:r>
              <a:rPr dirty="0" err="1"/>
              <a:t>notamment</a:t>
            </a:r>
            <a:r>
              <a:rPr dirty="0"/>
              <a:t> pour les </a:t>
            </a:r>
            <a:r>
              <a:rPr dirty="0" err="1"/>
              <a:t>problèmes</a:t>
            </a:r>
            <a:r>
              <a:rPr dirty="0"/>
              <a:t> de gestion et </a:t>
            </a:r>
            <a:r>
              <a:rPr dirty="0" err="1"/>
              <a:t>d’encadrement</a:t>
            </a:r>
            <a:endParaRPr dirty="0"/>
          </a:p>
          <a:p>
            <a:pPr marL="473710" marR="6350" indent="-457200" hangingPunct="1">
              <a:spcBef>
                <a:spcPts val="633"/>
              </a:spcBef>
              <a:buClr>
                <a:srgbClr val="729E03"/>
              </a:buClr>
              <a:buFont typeface="Arial" panose="020B0604020202020204" pitchFamily="34" charset="0"/>
              <a:buChar char="•"/>
              <a:defRPr sz="2400" kern="1200">
                <a:latin typeface="Source Sans Pro Regular"/>
                <a:cs typeface="Arial"/>
              </a:defRPr>
            </a:pPr>
            <a:r>
              <a:rPr dirty="0"/>
              <a:t>Il </a:t>
            </a:r>
            <a:r>
              <a:rPr dirty="0" err="1"/>
              <a:t>est</a:t>
            </a:r>
            <a:r>
              <a:rPr dirty="0"/>
              <a:t> important </a:t>
            </a:r>
            <a:r>
              <a:rPr dirty="0" err="1"/>
              <a:t>d’identifier</a:t>
            </a:r>
            <a:r>
              <a:rPr dirty="0"/>
              <a:t> </a:t>
            </a:r>
            <a:r>
              <a:rPr dirty="0" err="1"/>
              <a:t>en</a:t>
            </a:r>
            <a:r>
              <a:rPr dirty="0"/>
              <a:t> </a:t>
            </a:r>
            <a:r>
              <a:rPr dirty="0" err="1"/>
              <a:t>amont</a:t>
            </a:r>
            <a:r>
              <a:rPr dirty="0"/>
              <a:t> (dans la POS) la </a:t>
            </a:r>
            <a:r>
              <a:rPr dirty="0" err="1"/>
              <a:t>personne</a:t>
            </a:r>
            <a:r>
              <a:rPr dirty="0"/>
              <a:t> qui sera </a:t>
            </a:r>
            <a:r>
              <a:rPr dirty="0" err="1"/>
              <a:t>chargée</a:t>
            </a:r>
            <a:r>
              <a:rPr dirty="0"/>
              <a:t> de compiler et </a:t>
            </a:r>
            <a:r>
              <a:rPr dirty="0" err="1"/>
              <a:t>d’analyser</a:t>
            </a:r>
            <a:r>
              <a:rPr dirty="0"/>
              <a:t> les données issues des </a:t>
            </a:r>
            <a:r>
              <a:rPr dirty="0" err="1"/>
              <a:t>bilans</a:t>
            </a:r>
            <a:r>
              <a:rPr dirty="0"/>
              <a:t> et de la revue après action</a:t>
            </a:r>
          </a:p>
        </p:txBody>
      </p:sp>
      <p:sp>
        <p:nvSpPr>
          <p:cNvPr id="5" name="Rectangle 4"/>
          <p:cNvSpPr/>
          <p:nvPr/>
        </p:nvSpPr>
        <p:spPr>
          <a:xfrm>
            <a:off x="0" y="0"/>
            <a:ext cx="8216322" cy="584775"/>
          </a:xfrm>
          <a:prstGeom prst="rect">
            <a:avLst/>
          </a:prstGeom>
        </p:spPr>
        <p:txBody>
          <a:bodyPr wrap="square" lIns="91440" tIns="45720" rIns="91440" bIns="45720" anchor="t">
            <a:spAutoFit/>
          </a:bodyPr>
          <a:lstStyle/>
          <a:p>
            <a:pPr>
              <a:defRPr sz="3200" b="1">
                <a:solidFill>
                  <a:schemeClr val="bg1"/>
                </a:solidFill>
                <a:latin typeface="Source Sans Pro Regular"/>
              </a:defRPr>
            </a:pPr>
            <a:r>
              <a:rPr dirty="0"/>
              <a:t>4.5. Post</a:t>
            </a:r>
            <a:r>
              <a:rPr lang="fr-FR" dirty="0"/>
              <a:t> </a:t>
            </a:r>
            <a:r>
              <a:rPr dirty="0" err="1"/>
              <a:t>déploiement</a:t>
            </a:r>
            <a:r>
              <a:rPr dirty="0"/>
              <a:t> des EIR</a:t>
            </a:r>
            <a:endParaRPr sz="3200" b="1" dirty="0">
              <a:solidFill>
                <a:schemeClr val="bg1"/>
              </a:solidFill>
              <a:latin typeface="Source Sans Pro Regular"/>
            </a:endParaRPr>
          </a:p>
        </p:txBody>
      </p:sp>
      <p:sp>
        <p:nvSpPr>
          <p:cNvPr id="4" name="Slide Number Placeholder 3">
            <a:extLst>
              <a:ext uri="{FF2B5EF4-FFF2-40B4-BE49-F238E27FC236}">
                <a16:creationId xmlns:a16="http://schemas.microsoft.com/office/drawing/2014/main" id="{386AFA95-20B3-2F10-37B3-399D526BB91D}"/>
              </a:ext>
            </a:extLst>
          </p:cNvPr>
          <p:cNvSpPr>
            <a:spLocks noGrp="1"/>
          </p:cNvSpPr>
          <p:nvPr>
            <p:ph type="sldNum" sz="quarter" idx="2"/>
          </p:nvPr>
        </p:nvSpPr>
        <p:spPr>
          <a:xfrm>
            <a:off x="11814828" y="6539099"/>
            <a:ext cx="374819" cy="320041"/>
          </a:xfrm>
        </p:spPr>
        <p:txBody>
          <a:bodyPr lIns="91440" tIns="45720" rIns="91440" bIns="45720" anchor="t"/>
          <a:lstStyle/>
          <a:p>
            <a:pPr algn="r"/>
            <a:fld id="{86CB4B4D-7CA3-9044-876B-883B54F8677D}" type="slidenum">
              <a:rPr lang="en-US" sz="1200">
                <a:solidFill>
                  <a:srgbClr val="7F7F7F"/>
                </a:solidFill>
              </a:rPr>
              <a:pPr algn="r"/>
              <a:t>71</a:t>
            </a:fld>
            <a:endParaRPr sz="1200">
              <a:solidFill>
                <a:srgbClr val="7F7F7F"/>
              </a:solidFill>
            </a:endParaRPr>
          </a:p>
        </p:txBody>
      </p:sp>
    </p:spTree>
    <p:extLst>
      <p:ext uri="{BB962C8B-B14F-4D97-AF65-F5344CB8AC3E}">
        <p14:creationId xmlns:p14="http://schemas.microsoft.com/office/powerpoint/2010/main" val="1337507520"/>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5312" y="1044873"/>
            <a:ext cx="9945744"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a:solidFill>
                  <a:srgbClr val="951D19"/>
                </a:solidFill>
                <a:latin typeface="Source Sans Pro"/>
              </a:defRPr>
            </a:pPr>
            <a:r>
              <a:rPr dirty="0"/>
              <a:t>Post</a:t>
            </a:r>
            <a:r>
              <a:rPr lang="fr-FR" dirty="0"/>
              <a:t> </a:t>
            </a:r>
            <a:r>
              <a:rPr dirty="0" err="1"/>
              <a:t>déploiement</a:t>
            </a:r>
            <a:r>
              <a:rPr dirty="0"/>
              <a:t> : </a:t>
            </a:r>
            <a:r>
              <a:rPr dirty="0" err="1"/>
              <a:t>bilans</a:t>
            </a:r>
            <a:r>
              <a:rPr dirty="0"/>
              <a:t> et revue après action</a:t>
            </a:r>
            <a:endParaRPr sz="2800" b="1" dirty="0">
              <a:solidFill>
                <a:srgbClr val="951D19"/>
              </a:solidFill>
              <a:latin typeface="Source Sans Pro"/>
            </a:endParaRPr>
          </a:p>
        </p:txBody>
      </p:sp>
      <p:sp>
        <p:nvSpPr>
          <p:cNvPr id="3" name="object 3"/>
          <p:cNvSpPr txBox="1"/>
          <p:nvPr/>
        </p:nvSpPr>
        <p:spPr>
          <a:xfrm>
            <a:off x="383060" y="1767283"/>
            <a:ext cx="11806588" cy="3952364"/>
          </a:xfrm>
          <a:prstGeom prst="rect">
            <a:avLst/>
          </a:prstGeom>
        </p:spPr>
        <p:txBody>
          <a:bodyPr vert="horz" wrap="square" lIns="0" tIns="88900" rIns="0" bIns="0" anchor="t">
            <a:spAutoFit/>
          </a:bodyPr>
          <a:lstStyle/>
          <a:p>
            <a:pPr marL="16510" marR="6350" hangingPunct="1">
              <a:spcBef>
                <a:spcPts val="633"/>
              </a:spcBef>
              <a:defRPr sz="2400" b="1" kern="1200">
                <a:solidFill>
                  <a:srgbClr val="65A000"/>
                </a:solidFill>
                <a:latin typeface="Source Sans Pro Regular"/>
                <a:cs typeface="Arial"/>
              </a:defRPr>
            </a:pPr>
            <a:r>
              <a:rPr dirty="0">
                <a:latin typeface="Calibri" panose="020F0502020204030204" pitchFamily="34" charset="0"/>
                <a:ea typeface="Calibri" panose="020F0502020204030204" pitchFamily="34" charset="0"/>
                <a:cs typeface="Calibri" panose="020F0502020204030204" pitchFamily="34" charset="0"/>
              </a:rPr>
              <a:t>De </a:t>
            </a:r>
            <a:r>
              <a:rPr dirty="0" err="1">
                <a:latin typeface="Calibri" panose="020F0502020204030204" pitchFamily="34" charset="0"/>
                <a:ea typeface="Calibri" panose="020F0502020204030204" pitchFamily="34" charset="0"/>
                <a:cs typeface="Calibri" panose="020F0502020204030204" pitchFamily="34" charset="0"/>
              </a:rPr>
              <a:t>quels</a:t>
            </a:r>
            <a:r>
              <a:rPr dirty="0">
                <a:latin typeface="Calibri" panose="020F0502020204030204" pitchFamily="34" charset="0"/>
                <a:ea typeface="Calibri" panose="020F0502020204030204" pitchFamily="34" charset="0"/>
                <a:cs typeface="Calibri" panose="020F0502020204030204" pitchFamily="34" charset="0"/>
              </a:rPr>
              <a:t> </a:t>
            </a:r>
            <a:r>
              <a:rPr dirty="0" err="1">
                <a:latin typeface="Calibri" panose="020F0502020204030204" pitchFamily="34" charset="0"/>
                <a:ea typeface="Calibri" panose="020F0502020204030204" pitchFamily="34" charset="0"/>
                <a:cs typeface="Calibri" panose="020F0502020204030204" pitchFamily="34" charset="0"/>
              </a:rPr>
              <a:t>facteurs</a:t>
            </a:r>
            <a:r>
              <a:rPr dirty="0">
                <a:latin typeface="Calibri" panose="020F0502020204030204" pitchFamily="34" charset="0"/>
                <a:ea typeface="Calibri" panose="020F0502020204030204" pitchFamily="34" charset="0"/>
                <a:cs typeface="Calibri" panose="020F0502020204030204" pitchFamily="34" charset="0"/>
              </a:rPr>
              <a:t> </a:t>
            </a:r>
            <a:r>
              <a:rPr dirty="0" err="1">
                <a:latin typeface="Calibri" panose="020F0502020204030204" pitchFamily="34" charset="0"/>
                <a:ea typeface="Calibri" panose="020F0502020204030204" pitchFamily="34" charset="0"/>
                <a:cs typeface="Calibri" panose="020F0502020204030204" pitchFamily="34" charset="0"/>
              </a:rPr>
              <a:t>l’équipe</a:t>
            </a:r>
            <a:r>
              <a:rPr dirty="0">
                <a:latin typeface="Calibri" panose="020F0502020204030204" pitchFamily="34" charset="0"/>
                <a:ea typeface="Calibri" panose="020F0502020204030204" pitchFamily="34" charset="0"/>
                <a:cs typeface="Calibri" panose="020F0502020204030204" pitchFamily="34" charset="0"/>
              </a:rPr>
              <a:t> de gestion des EIR doit-</a:t>
            </a:r>
            <a:r>
              <a:rPr dirty="0" err="1">
                <a:latin typeface="Calibri" panose="020F0502020204030204" pitchFamily="34" charset="0"/>
                <a:ea typeface="Calibri" panose="020F0502020204030204" pitchFamily="34" charset="0"/>
                <a:cs typeface="Calibri" panose="020F0502020204030204" pitchFamily="34" charset="0"/>
              </a:rPr>
              <a:t>elle</a:t>
            </a:r>
            <a:r>
              <a:rPr dirty="0">
                <a:latin typeface="Calibri" panose="020F0502020204030204" pitchFamily="34" charset="0"/>
                <a:ea typeface="Calibri" panose="020F0502020204030204" pitchFamily="34" charset="0"/>
                <a:cs typeface="Calibri" panose="020F0502020204030204" pitchFamily="34" charset="0"/>
              </a:rPr>
              <a:t> </a:t>
            </a:r>
            <a:r>
              <a:rPr dirty="0" err="1">
                <a:latin typeface="Calibri" panose="020F0502020204030204" pitchFamily="34" charset="0"/>
                <a:ea typeface="Calibri" panose="020F0502020204030204" pitchFamily="34" charset="0"/>
                <a:cs typeface="Calibri" panose="020F0502020204030204" pitchFamily="34" charset="0"/>
              </a:rPr>
              <a:t>tenir</a:t>
            </a:r>
            <a:r>
              <a:rPr dirty="0">
                <a:latin typeface="Calibri" panose="020F0502020204030204" pitchFamily="34" charset="0"/>
                <a:ea typeface="Calibri" panose="020F0502020204030204" pitchFamily="34" charset="0"/>
                <a:cs typeface="Calibri" panose="020F0502020204030204" pitchFamily="34" charset="0"/>
              </a:rPr>
              <a:t> </a:t>
            </a:r>
            <a:r>
              <a:rPr dirty="0" err="1">
                <a:latin typeface="Calibri" panose="020F0502020204030204" pitchFamily="34" charset="0"/>
                <a:ea typeface="Calibri" panose="020F0502020204030204" pitchFamily="34" charset="0"/>
                <a:cs typeface="Calibri" panose="020F0502020204030204" pitchFamily="34" charset="0"/>
              </a:rPr>
              <a:t>compte</a:t>
            </a:r>
            <a:r>
              <a:rPr dirty="0">
                <a:latin typeface="Calibri" panose="020F0502020204030204" pitchFamily="34" charset="0"/>
                <a:ea typeface="Calibri" panose="020F0502020204030204" pitchFamily="34" charset="0"/>
                <a:cs typeface="Calibri" panose="020F0502020204030204" pitchFamily="34" charset="0"/>
              </a:rPr>
              <a:t> pour </a:t>
            </a:r>
            <a:r>
              <a:rPr dirty="0" err="1">
                <a:latin typeface="Calibri" panose="020F0502020204030204" pitchFamily="34" charset="0"/>
                <a:ea typeface="Calibri" panose="020F0502020204030204" pitchFamily="34" charset="0"/>
                <a:cs typeface="Calibri" panose="020F0502020204030204" pitchFamily="34" charset="0"/>
              </a:rPr>
              <a:t>évaluer</a:t>
            </a:r>
            <a:r>
              <a:rPr dirty="0">
                <a:latin typeface="Calibri" panose="020F0502020204030204" pitchFamily="34" charset="0"/>
                <a:ea typeface="Calibri" panose="020F0502020204030204" pitchFamily="34" charset="0"/>
                <a:cs typeface="Calibri" panose="020F0502020204030204" pitchFamily="34" charset="0"/>
              </a:rPr>
              <a:t> </a:t>
            </a:r>
            <a:r>
              <a:rPr dirty="0" err="1">
                <a:latin typeface="Calibri" panose="020F0502020204030204" pitchFamily="34" charset="0"/>
                <a:ea typeface="Calibri" panose="020F0502020204030204" pitchFamily="34" charset="0"/>
                <a:cs typeface="Calibri" panose="020F0502020204030204" pitchFamily="34" charset="0"/>
              </a:rPr>
              <a:t>l’EIR</a:t>
            </a:r>
            <a:r>
              <a:rPr dirty="0">
                <a:latin typeface="Calibri" panose="020F0502020204030204" pitchFamily="34" charset="0"/>
                <a:ea typeface="Calibri" panose="020F0502020204030204" pitchFamily="34" charset="0"/>
                <a:cs typeface="Calibri" panose="020F0502020204030204" pitchFamily="34" charset="0"/>
              </a:rPr>
              <a:t> ? (1)</a:t>
            </a:r>
            <a:endParaRPr sz="2400" kern="1200" dirty="0">
              <a:solidFill>
                <a:srgbClr val="65A000"/>
              </a:solidFill>
              <a:latin typeface="Calibri" panose="020F0502020204030204" pitchFamily="34" charset="0"/>
              <a:ea typeface="Calibri" panose="020F0502020204030204" pitchFamily="34" charset="0"/>
              <a:cs typeface="Calibri" panose="020F0502020204030204" pitchFamily="34" charset="0"/>
            </a:endParaRPr>
          </a:p>
          <a:p>
            <a:pPr marL="16510" marR="6350" hangingPunct="1">
              <a:spcBef>
                <a:spcPts val="633"/>
              </a:spcBef>
              <a:defRPr sz="2400" kern="1200">
                <a:latin typeface="Source Sans Pro Regular"/>
                <a:cs typeface="Arial"/>
              </a:defRPr>
            </a:pPr>
            <a:r>
              <a:rPr dirty="0" err="1"/>
              <a:t>L’équipe</a:t>
            </a:r>
            <a:r>
              <a:rPr dirty="0"/>
              <a:t> de gestion des EIR </a:t>
            </a:r>
            <a:r>
              <a:rPr dirty="0" err="1"/>
              <a:t>peut</a:t>
            </a:r>
            <a:r>
              <a:rPr dirty="0"/>
              <a:t> </a:t>
            </a:r>
            <a:r>
              <a:rPr dirty="0" err="1"/>
              <a:t>tenir</a:t>
            </a:r>
            <a:r>
              <a:rPr dirty="0"/>
              <a:t> </a:t>
            </a:r>
            <a:r>
              <a:rPr dirty="0" err="1"/>
              <a:t>compte</a:t>
            </a:r>
            <a:r>
              <a:rPr dirty="0"/>
              <a:t> de </a:t>
            </a:r>
            <a:r>
              <a:rPr dirty="0" err="1"/>
              <a:t>plusieurs</a:t>
            </a:r>
            <a:r>
              <a:rPr dirty="0"/>
              <a:t> </a:t>
            </a:r>
            <a:r>
              <a:rPr dirty="0" err="1"/>
              <a:t>facteurs</a:t>
            </a:r>
            <a:r>
              <a:rPr dirty="0"/>
              <a:t>, </a:t>
            </a:r>
            <a:r>
              <a:rPr dirty="0" err="1"/>
              <a:t>notamment</a:t>
            </a:r>
            <a:r>
              <a:rPr dirty="0"/>
              <a:t> :</a:t>
            </a:r>
          </a:p>
          <a:p>
            <a:pPr marL="359410" marR="6350" indent="-342900" hangingPunct="1">
              <a:spcBef>
                <a:spcPts val="633"/>
              </a:spcBef>
              <a:buClr>
                <a:srgbClr val="729E03"/>
              </a:buClr>
              <a:buFont typeface="Arial" panose="020B0604020202020204" pitchFamily="34" charset="0"/>
              <a:buChar char="•"/>
              <a:defRPr sz="2400" kern="1200">
                <a:latin typeface="Source Sans Pro Regular"/>
                <a:cs typeface="Arial"/>
              </a:defRPr>
            </a:pPr>
            <a:r>
              <a:rPr dirty="0" err="1"/>
              <a:t>Rapidité</a:t>
            </a:r>
            <a:r>
              <a:rPr dirty="0"/>
              <a:t> de </a:t>
            </a:r>
            <a:r>
              <a:rPr dirty="0" err="1"/>
              <a:t>déploiement</a:t>
            </a:r>
            <a:r>
              <a:rPr dirty="0"/>
              <a:t> de </a:t>
            </a:r>
            <a:r>
              <a:rPr dirty="0" err="1"/>
              <a:t>l’EIR</a:t>
            </a:r>
            <a:r>
              <a:rPr dirty="0"/>
              <a:t> </a:t>
            </a:r>
            <a:r>
              <a:rPr dirty="0" err="1"/>
              <a:t>une</a:t>
            </a:r>
            <a:r>
              <a:rPr dirty="0"/>
              <a:t> </a:t>
            </a:r>
            <a:r>
              <a:rPr dirty="0" err="1"/>
              <a:t>fois</a:t>
            </a:r>
            <a:r>
              <a:rPr dirty="0"/>
              <a:t> </a:t>
            </a:r>
            <a:r>
              <a:rPr dirty="0" err="1"/>
              <a:t>l’alerte</a:t>
            </a:r>
            <a:r>
              <a:rPr dirty="0"/>
              <a:t> de surveillance </a:t>
            </a:r>
            <a:r>
              <a:rPr dirty="0" err="1"/>
              <a:t>vérifiée</a:t>
            </a:r>
            <a:endParaRPr dirty="0"/>
          </a:p>
          <a:p>
            <a:pPr marL="359410" marR="6350" indent="-342900" hangingPunct="1">
              <a:spcBef>
                <a:spcPts val="633"/>
              </a:spcBef>
              <a:buClr>
                <a:srgbClr val="729E03"/>
              </a:buClr>
              <a:buFont typeface="Arial" panose="020B0604020202020204" pitchFamily="34" charset="0"/>
              <a:buChar char="•"/>
              <a:defRPr sz="2400" kern="1200">
                <a:latin typeface="Source Sans Pro Regular"/>
                <a:cs typeface="Arial"/>
              </a:defRPr>
            </a:pPr>
            <a:r>
              <a:rPr dirty="0" err="1"/>
              <a:t>Qualité</a:t>
            </a:r>
            <a:r>
              <a:rPr dirty="0"/>
              <a:t> des </a:t>
            </a:r>
            <a:r>
              <a:rPr dirty="0" err="1"/>
              <a:t>activités</a:t>
            </a:r>
            <a:r>
              <a:rPr dirty="0"/>
              <a:t> de la phase </a:t>
            </a:r>
            <a:r>
              <a:rPr dirty="0" err="1"/>
              <a:t>préalable</a:t>
            </a:r>
            <a:r>
              <a:rPr dirty="0"/>
              <a:t> au </a:t>
            </a:r>
            <a:r>
              <a:rPr dirty="0" err="1"/>
              <a:t>déploiement</a:t>
            </a:r>
            <a:endParaRPr dirty="0"/>
          </a:p>
          <a:p>
            <a:pPr marL="816610" marR="6350" lvl="1" indent="-342900" hangingPunct="1">
              <a:spcBef>
                <a:spcPts val="633"/>
              </a:spcBef>
              <a:buClr>
                <a:srgbClr val="729E03"/>
              </a:buClr>
              <a:buFont typeface="Courier New" panose="02070309020205020404" pitchFamily="49" charset="0"/>
              <a:buChar char="o"/>
              <a:defRPr sz="2400" kern="1200">
                <a:latin typeface="Source Sans Pro Regular"/>
                <a:cs typeface="Arial"/>
              </a:defRPr>
            </a:pPr>
            <a:r>
              <a:rPr dirty="0" err="1"/>
              <a:t>Utilité</a:t>
            </a:r>
            <a:r>
              <a:rPr dirty="0"/>
              <a:t> des </a:t>
            </a:r>
            <a:r>
              <a:rPr dirty="0" err="1"/>
              <a:t>informations</a:t>
            </a:r>
            <a:r>
              <a:rPr dirty="0"/>
              <a:t> </a:t>
            </a:r>
            <a:r>
              <a:rPr dirty="0" err="1"/>
              <a:t>fournies</a:t>
            </a:r>
            <a:r>
              <a:rPr dirty="0"/>
              <a:t> </a:t>
            </a:r>
            <a:r>
              <a:rPr dirty="0" err="1"/>
              <a:t>avant</a:t>
            </a:r>
            <a:r>
              <a:rPr dirty="0"/>
              <a:t> le </a:t>
            </a:r>
            <a:r>
              <a:rPr dirty="0" err="1"/>
              <a:t>déploiement</a:t>
            </a:r>
            <a:endParaRPr dirty="0"/>
          </a:p>
          <a:p>
            <a:pPr marL="816610" marR="6350" lvl="1" indent="-342900" hangingPunct="1">
              <a:spcBef>
                <a:spcPts val="633"/>
              </a:spcBef>
              <a:buClr>
                <a:srgbClr val="729E03"/>
              </a:buClr>
              <a:buFont typeface="Courier New" panose="02070309020205020404" pitchFamily="49" charset="0"/>
              <a:buChar char="o"/>
              <a:defRPr sz="2400" kern="1200">
                <a:latin typeface="Source Sans Pro Regular"/>
                <a:cs typeface="Arial"/>
              </a:defRPr>
            </a:pPr>
            <a:r>
              <a:rPr dirty="0"/>
              <a:t>Pertinence de la formation </a:t>
            </a:r>
            <a:r>
              <a:rPr dirty="0" err="1"/>
              <a:t>en</a:t>
            </a:r>
            <a:r>
              <a:rPr dirty="0"/>
              <a:t> temps voulu</a:t>
            </a:r>
          </a:p>
          <a:p>
            <a:pPr marL="816610" marR="6350" lvl="1" indent="-342900" hangingPunct="1">
              <a:spcBef>
                <a:spcPts val="633"/>
              </a:spcBef>
              <a:buClr>
                <a:srgbClr val="729E03"/>
              </a:buClr>
              <a:buFont typeface="Courier New" panose="02070309020205020404" pitchFamily="49" charset="0"/>
              <a:buChar char="o"/>
              <a:defRPr sz="2400" kern="1200">
                <a:latin typeface="Source Sans Pro Regular"/>
                <a:cs typeface="Arial"/>
              </a:defRPr>
            </a:pPr>
            <a:r>
              <a:rPr dirty="0" err="1"/>
              <a:t>Adéquation</a:t>
            </a:r>
            <a:r>
              <a:rPr dirty="0"/>
              <a:t> entre </a:t>
            </a:r>
            <a:r>
              <a:rPr dirty="0" err="1"/>
              <a:t>l’allocation</a:t>
            </a:r>
            <a:r>
              <a:rPr dirty="0"/>
              <a:t> de </a:t>
            </a:r>
            <a:r>
              <a:rPr dirty="0" err="1"/>
              <a:t>ressources</a:t>
            </a:r>
            <a:r>
              <a:rPr dirty="0"/>
              <a:t> et les </a:t>
            </a:r>
            <a:r>
              <a:rPr dirty="0" err="1"/>
              <a:t>besoins</a:t>
            </a:r>
            <a:r>
              <a:rPr dirty="0"/>
              <a:t> de </a:t>
            </a:r>
            <a:r>
              <a:rPr dirty="0" err="1"/>
              <a:t>l’EIR</a:t>
            </a:r>
            <a:endParaRPr dirty="0"/>
          </a:p>
          <a:p>
            <a:pPr marL="359410" marR="6350" indent="-342900" hangingPunct="1">
              <a:spcBef>
                <a:spcPts val="633"/>
              </a:spcBef>
              <a:buClr>
                <a:srgbClr val="729E03"/>
              </a:buClr>
              <a:buFont typeface="Arial" panose="020B0604020202020204" pitchFamily="34" charset="0"/>
              <a:buChar char="•"/>
              <a:defRPr sz="2400" kern="1200">
                <a:latin typeface="Source Sans Pro Regular"/>
                <a:cs typeface="Arial"/>
              </a:defRPr>
            </a:pPr>
            <a:r>
              <a:rPr dirty="0" err="1"/>
              <a:t>Qualité</a:t>
            </a:r>
            <a:r>
              <a:rPr dirty="0"/>
              <a:t> des </a:t>
            </a:r>
            <a:r>
              <a:rPr dirty="0" err="1"/>
              <a:t>activités</a:t>
            </a:r>
            <a:r>
              <a:rPr dirty="0"/>
              <a:t> </a:t>
            </a:r>
            <a:r>
              <a:rPr dirty="0" err="1"/>
              <a:t>d’intervention</a:t>
            </a:r>
            <a:r>
              <a:rPr dirty="0"/>
              <a:t> les </a:t>
            </a:r>
            <a:r>
              <a:rPr dirty="0" err="1"/>
              <a:t>indicateurs</a:t>
            </a:r>
            <a:r>
              <a:rPr dirty="0"/>
              <a:t> </a:t>
            </a:r>
            <a:r>
              <a:rPr dirty="0" err="1"/>
              <a:t>traduisent-ils</a:t>
            </a:r>
            <a:r>
              <a:rPr dirty="0"/>
              <a:t> la </a:t>
            </a:r>
            <a:r>
              <a:rPr dirty="0" err="1"/>
              <a:t>réalisation</a:t>
            </a:r>
            <a:r>
              <a:rPr dirty="0"/>
              <a:t> des </a:t>
            </a:r>
            <a:r>
              <a:rPr dirty="0" err="1"/>
              <a:t>objectifs</a:t>
            </a:r>
            <a:r>
              <a:rPr dirty="0"/>
              <a:t> ?</a:t>
            </a:r>
          </a:p>
        </p:txBody>
      </p:sp>
      <p:sp>
        <p:nvSpPr>
          <p:cNvPr id="6" name="Rectangle 5"/>
          <p:cNvSpPr/>
          <p:nvPr/>
        </p:nvSpPr>
        <p:spPr>
          <a:xfrm>
            <a:off x="0" y="0"/>
            <a:ext cx="8216322" cy="584775"/>
          </a:xfrm>
          <a:prstGeom prst="rect">
            <a:avLst/>
          </a:prstGeom>
        </p:spPr>
        <p:txBody>
          <a:bodyPr wrap="square" lIns="91440" tIns="45720" rIns="91440" bIns="45720" anchor="t">
            <a:spAutoFit/>
          </a:bodyPr>
          <a:lstStyle/>
          <a:p>
            <a:pPr>
              <a:defRPr sz="3200" b="1">
                <a:solidFill>
                  <a:schemeClr val="bg1"/>
                </a:solidFill>
                <a:latin typeface="Source Sans Pro Regular"/>
              </a:defRPr>
            </a:pPr>
            <a:r>
              <a:rPr dirty="0"/>
              <a:t>4.5. Post</a:t>
            </a:r>
            <a:r>
              <a:rPr lang="fr-FR" dirty="0"/>
              <a:t> </a:t>
            </a:r>
            <a:r>
              <a:rPr dirty="0" err="1"/>
              <a:t>déploiement</a:t>
            </a:r>
            <a:r>
              <a:rPr dirty="0"/>
              <a:t> des EIR</a:t>
            </a:r>
            <a:endParaRPr sz="3200" b="1" dirty="0">
              <a:solidFill>
                <a:schemeClr val="bg1"/>
              </a:solidFill>
              <a:latin typeface="Source Sans Pro Regular"/>
            </a:endParaRPr>
          </a:p>
        </p:txBody>
      </p:sp>
      <p:sp>
        <p:nvSpPr>
          <p:cNvPr id="4" name="Slide Number Placeholder 3">
            <a:extLst>
              <a:ext uri="{FF2B5EF4-FFF2-40B4-BE49-F238E27FC236}">
                <a16:creationId xmlns:a16="http://schemas.microsoft.com/office/drawing/2014/main" id="{F505E118-2F81-51B8-7D43-443DD951C9E2}"/>
              </a:ext>
            </a:extLst>
          </p:cNvPr>
          <p:cNvSpPr>
            <a:spLocks noGrp="1"/>
          </p:cNvSpPr>
          <p:nvPr>
            <p:ph type="sldNum" sz="quarter" idx="2"/>
          </p:nvPr>
        </p:nvSpPr>
        <p:spPr>
          <a:xfrm>
            <a:off x="11752198" y="6486907"/>
            <a:ext cx="437449" cy="320041"/>
          </a:xfrm>
        </p:spPr>
        <p:txBody>
          <a:bodyPr lIns="91440" tIns="45720" rIns="91440" bIns="45720" anchor="t"/>
          <a:lstStyle/>
          <a:p>
            <a:pPr algn="r"/>
            <a:fld id="{86CB4B4D-7CA3-9044-876B-883B54F8677D}" type="slidenum">
              <a:rPr lang="en-US" sz="1200">
                <a:solidFill>
                  <a:srgbClr val="7F7F7F"/>
                </a:solidFill>
              </a:rPr>
              <a:pPr algn="r"/>
              <a:t>72</a:t>
            </a:fld>
            <a:endParaRPr sz="1200">
              <a:solidFill>
                <a:srgbClr val="7F7F7F"/>
              </a:solidFill>
            </a:endParaRPr>
          </a:p>
        </p:txBody>
      </p:sp>
    </p:spTree>
    <p:extLst>
      <p:ext uri="{BB962C8B-B14F-4D97-AF65-F5344CB8AC3E}">
        <p14:creationId xmlns:p14="http://schemas.microsoft.com/office/powerpoint/2010/main" val="270242481"/>
      </p:ext>
    </p:extLst>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6749" y="973435"/>
            <a:ext cx="9945744"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a:solidFill>
                  <a:srgbClr val="951D19"/>
                </a:solidFill>
                <a:latin typeface="Source Sans Pro"/>
              </a:defRPr>
            </a:pPr>
            <a:r>
              <a:rPr dirty="0"/>
              <a:t>Post</a:t>
            </a:r>
            <a:r>
              <a:rPr lang="fr-FR" dirty="0"/>
              <a:t> </a:t>
            </a:r>
            <a:r>
              <a:rPr dirty="0" err="1"/>
              <a:t>déploiement</a:t>
            </a:r>
            <a:r>
              <a:rPr dirty="0"/>
              <a:t> : </a:t>
            </a:r>
            <a:r>
              <a:rPr dirty="0" err="1"/>
              <a:t>bilans</a:t>
            </a:r>
            <a:r>
              <a:rPr dirty="0"/>
              <a:t> et revue après action</a:t>
            </a:r>
            <a:endParaRPr sz="2800" b="1" dirty="0">
              <a:solidFill>
                <a:srgbClr val="951D19"/>
              </a:solidFill>
              <a:latin typeface="Source Sans Pro"/>
            </a:endParaRPr>
          </a:p>
        </p:txBody>
      </p:sp>
      <p:sp>
        <p:nvSpPr>
          <p:cNvPr id="3" name="object 3"/>
          <p:cNvSpPr txBox="1"/>
          <p:nvPr/>
        </p:nvSpPr>
        <p:spPr>
          <a:xfrm>
            <a:off x="448966" y="1719658"/>
            <a:ext cx="11487661" cy="3136756"/>
          </a:xfrm>
          <a:prstGeom prst="rect">
            <a:avLst/>
          </a:prstGeom>
        </p:spPr>
        <p:txBody>
          <a:bodyPr vert="horz" wrap="square" lIns="0" tIns="88900" rIns="0" bIns="0" anchor="t">
            <a:spAutoFit/>
          </a:bodyPr>
          <a:lstStyle/>
          <a:p>
            <a:pPr marL="16510" marR="6350">
              <a:spcBef>
                <a:spcPts val="633"/>
              </a:spcBef>
              <a:defRPr sz="2400" b="1" kern="1200">
                <a:solidFill>
                  <a:srgbClr val="65A000"/>
                </a:solidFill>
                <a:ea typeface="+mj-lt"/>
                <a:cs typeface="+mj-lt"/>
              </a:defRPr>
            </a:pPr>
            <a:r>
              <a:rPr dirty="0"/>
              <a:t>De </a:t>
            </a:r>
            <a:r>
              <a:rPr dirty="0" err="1"/>
              <a:t>quels</a:t>
            </a:r>
            <a:r>
              <a:rPr dirty="0"/>
              <a:t> </a:t>
            </a:r>
            <a:r>
              <a:rPr dirty="0" err="1"/>
              <a:t>facteurs</a:t>
            </a:r>
            <a:r>
              <a:rPr dirty="0"/>
              <a:t> </a:t>
            </a:r>
            <a:r>
              <a:rPr dirty="0" err="1"/>
              <a:t>l’équipe</a:t>
            </a:r>
            <a:r>
              <a:rPr dirty="0"/>
              <a:t> de gestion des EIR doit-</a:t>
            </a:r>
            <a:r>
              <a:rPr dirty="0" err="1"/>
              <a:t>elle</a:t>
            </a:r>
            <a:r>
              <a:rPr dirty="0"/>
              <a:t> </a:t>
            </a:r>
            <a:r>
              <a:rPr dirty="0" err="1"/>
              <a:t>tenir</a:t>
            </a:r>
            <a:r>
              <a:rPr dirty="0"/>
              <a:t> </a:t>
            </a:r>
            <a:r>
              <a:rPr dirty="0" err="1"/>
              <a:t>compte</a:t>
            </a:r>
            <a:r>
              <a:rPr dirty="0"/>
              <a:t> pour </a:t>
            </a:r>
            <a:r>
              <a:rPr dirty="0" err="1"/>
              <a:t>évaluer</a:t>
            </a:r>
            <a:r>
              <a:rPr dirty="0"/>
              <a:t> </a:t>
            </a:r>
            <a:r>
              <a:rPr dirty="0" err="1"/>
              <a:t>l’EIR</a:t>
            </a:r>
            <a:r>
              <a:rPr dirty="0"/>
              <a:t> ? (2)</a:t>
            </a:r>
          </a:p>
          <a:p>
            <a:pPr marL="359410" marR="6350" indent="-342900" hangingPunct="1">
              <a:spcBef>
                <a:spcPts val="633"/>
              </a:spcBef>
              <a:buClr>
                <a:srgbClr val="729E03"/>
              </a:buClr>
              <a:buFont typeface="Arial" panose="020B0604020202020204" pitchFamily="34" charset="0"/>
              <a:buChar char="•"/>
              <a:defRPr sz="2400" kern="1200">
                <a:solidFill>
                  <a:prstClr val="black"/>
                </a:solidFill>
                <a:latin typeface="Source Sans Pro Regular"/>
                <a:cs typeface="Arial" panose="020B0604020202020204" pitchFamily="34" charset="0"/>
              </a:defRPr>
            </a:pPr>
            <a:r>
              <a:rPr dirty="0" err="1"/>
              <a:t>Mécanismes</a:t>
            </a:r>
            <a:r>
              <a:rPr dirty="0"/>
              <a:t> de </a:t>
            </a:r>
            <a:r>
              <a:rPr dirty="0" err="1"/>
              <a:t>soutien</a:t>
            </a:r>
            <a:r>
              <a:rPr dirty="0"/>
              <a:t> des EIR</a:t>
            </a:r>
          </a:p>
          <a:p>
            <a:pPr marL="816610" marR="6350" lvl="1" indent="-342900" hangingPunct="1">
              <a:spcBef>
                <a:spcPts val="633"/>
              </a:spcBef>
              <a:buClr>
                <a:srgbClr val="729E03"/>
              </a:buClr>
              <a:buFont typeface="Courier New" panose="02070309020205020404" pitchFamily="49" charset="0"/>
              <a:buChar char="o"/>
              <a:defRPr sz="2400" kern="1200">
                <a:solidFill>
                  <a:prstClr val="black"/>
                </a:solidFill>
                <a:latin typeface="Source Sans Pro Regular"/>
                <a:cs typeface="Arial" panose="020B0604020202020204" pitchFamily="34" charset="0"/>
              </a:defRPr>
            </a:pPr>
            <a:r>
              <a:rPr dirty="0"/>
              <a:t>Communication et </a:t>
            </a:r>
            <a:r>
              <a:rPr dirty="0" err="1"/>
              <a:t>établissement</a:t>
            </a:r>
            <a:r>
              <a:rPr dirty="0"/>
              <a:t> de rapports</a:t>
            </a:r>
          </a:p>
          <a:p>
            <a:pPr marL="816610" marR="6350" lvl="1" indent="-342900" hangingPunct="1">
              <a:spcBef>
                <a:spcPts val="633"/>
              </a:spcBef>
              <a:buClr>
                <a:srgbClr val="729E03"/>
              </a:buClr>
              <a:buFont typeface="Courier New" panose="02070309020205020404" pitchFamily="49" charset="0"/>
              <a:buChar char="o"/>
              <a:defRPr sz="2400" kern="1200">
                <a:solidFill>
                  <a:prstClr val="black"/>
                </a:solidFill>
                <a:latin typeface="Source Sans Pro Regular"/>
                <a:cs typeface="Arial" panose="020B0604020202020204" pitchFamily="34" charset="0"/>
              </a:defRPr>
            </a:pPr>
            <a:r>
              <a:rPr dirty="0" err="1"/>
              <a:t>Ressources</a:t>
            </a:r>
            <a:r>
              <a:rPr dirty="0"/>
              <a:t> </a:t>
            </a:r>
            <a:r>
              <a:rPr dirty="0" err="1"/>
              <a:t>humaines</a:t>
            </a:r>
            <a:endParaRPr dirty="0"/>
          </a:p>
          <a:p>
            <a:pPr marL="816610" marR="6350" lvl="1" indent="-342900" hangingPunct="1">
              <a:spcBef>
                <a:spcPts val="633"/>
              </a:spcBef>
              <a:buClr>
                <a:srgbClr val="729E03"/>
              </a:buClr>
              <a:buFont typeface="Courier New" panose="02070309020205020404" pitchFamily="49" charset="0"/>
              <a:buChar char="o"/>
              <a:defRPr sz="2400" kern="1200">
                <a:solidFill>
                  <a:prstClr val="black"/>
                </a:solidFill>
                <a:latin typeface="Source Sans Pro Regular"/>
                <a:cs typeface="Arial" panose="020B0604020202020204" pitchFamily="34" charset="0"/>
              </a:defRPr>
            </a:pPr>
            <a:r>
              <a:rPr dirty="0" err="1"/>
              <a:t>Fournitures</a:t>
            </a:r>
            <a:r>
              <a:rPr dirty="0"/>
              <a:t> et </a:t>
            </a:r>
            <a:r>
              <a:rPr dirty="0" err="1"/>
              <a:t>équipement</a:t>
            </a:r>
            <a:endParaRPr dirty="0"/>
          </a:p>
          <a:p>
            <a:pPr marL="816610" marR="6350" lvl="1" indent="-342900" hangingPunct="1">
              <a:spcBef>
                <a:spcPts val="633"/>
              </a:spcBef>
              <a:buClr>
                <a:srgbClr val="729E03"/>
              </a:buClr>
              <a:buFont typeface="Courier New" panose="02070309020205020404" pitchFamily="49" charset="0"/>
              <a:buChar char="o"/>
              <a:defRPr sz="2400" kern="1200">
                <a:solidFill>
                  <a:prstClr val="black"/>
                </a:solidFill>
                <a:latin typeface="Source Sans Pro Regular"/>
                <a:cs typeface="Arial" panose="020B0604020202020204" pitchFamily="34" charset="0"/>
              </a:defRPr>
            </a:pPr>
            <a:r>
              <a:rPr dirty="0" err="1"/>
              <a:t>Soutien</a:t>
            </a:r>
            <a:r>
              <a:rPr dirty="0"/>
              <a:t> </a:t>
            </a:r>
            <a:r>
              <a:rPr dirty="0" err="1"/>
              <a:t>dʼexperts</a:t>
            </a:r>
            <a:endParaRPr dirty="0"/>
          </a:p>
          <a:p>
            <a:pPr marL="359410" marR="6350" indent="-342900" hangingPunct="1">
              <a:spcBef>
                <a:spcPts val="633"/>
              </a:spcBef>
              <a:buClr>
                <a:srgbClr val="729E03"/>
              </a:buClr>
              <a:buFont typeface="Arial" panose="020B0604020202020204" pitchFamily="34" charset="0"/>
              <a:buChar char="•"/>
              <a:defRPr sz="2400" kern="1200">
                <a:solidFill>
                  <a:prstClr val="black"/>
                </a:solidFill>
                <a:latin typeface="Source Sans Pro Regular"/>
                <a:cs typeface="Arial" panose="020B0604020202020204" pitchFamily="34" charset="0"/>
              </a:defRPr>
            </a:pPr>
            <a:r>
              <a:rPr dirty="0" err="1"/>
              <a:t>Difficultés</a:t>
            </a:r>
            <a:r>
              <a:rPr dirty="0"/>
              <a:t> </a:t>
            </a:r>
            <a:r>
              <a:rPr dirty="0" err="1"/>
              <a:t>rencontrées</a:t>
            </a:r>
            <a:r>
              <a:rPr dirty="0"/>
              <a:t> par les EIR</a:t>
            </a:r>
          </a:p>
        </p:txBody>
      </p:sp>
      <p:sp>
        <p:nvSpPr>
          <p:cNvPr id="9" name="Rectangle 8"/>
          <p:cNvSpPr/>
          <p:nvPr/>
        </p:nvSpPr>
        <p:spPr>
          <a:xfrm>
            <a:off x="0" y="5358853"/>
            <a:ext cx="12187667" cy="723275"/>
          </a:xfrm>
          <a:prstGeom prst="rect">
            <a:avLst/>
          </a:prstGeom>
          <a:solidFill>
            <a:srgbClr val="951D19"/>
          </a:solidFill>
        </p:spPr>
        <p:txBody>
          <a:bodyPr wrap="square" lIns="91440" tIns="45720" rIns="91440" bIns="45720" anchor="t">
            <a:spAutoFit/>
          </a:bodyPr>
          <a:lstStyle/>
          <a:p>
            <a:pPr marL="16510" algn="ctr" hangingPunct="1">
              <a:spcBef>
                <a:spcPts val="633"/>
              </a:spcBef>
              <a:defRPr b="1" kern="1200">
                <a:solidFill>
                  <a:srgbClr val="FFFFFF"/>
                </a:solidFill>
                <a:latin typeface="Source Sans Pro Regular"/>
                <a:cs typeface="Arial"/>
              </a:defRPr>
            </a:pPr>
            <a:r>
              <a:rPr dirty="0" err="1"/>
              <a:t>Idéalement</a:t>
            </a:r>
            <a:r>
              <a:rPr dirty="0"/>
              <a:t>, </a:t>
            </a:r>
            <a:r>
              <a:rPr dirty="0" err="1"/>
              <a:t>l’équipe</a:t>
            </a:r>
            <a:r>
              <a:rPr dirty="0"/>
              <a:t> de gestion des EIR doit </a:t>
            </a:r>
            <a:r>
              <a:rPr dirty="0" err="1"/>
              <a:t>s’appuyer</a:t>
            </a:r>
            <a:r>
              <a:rPr dirty="0"/>
              <a:t> sur les conclusions (</a:t>
            </a:r>
            <a:r>
              <a:rPr dirty="0" err="1"/>
              <a:t>enseignements</a:t>
            </a:r>
            <a:r>
              <a:rPr dirty="0"/>
              <a:t> </a:t>
            </a:r>
            <a:r>
              <a:rPr dirty="0" err="1"/>
              <a:t>tirés</a:t>
            </a:r>
            <a:r>
              <a:rPr dirty="0"/>
              <a:t>) de </a:t>
            </a:r>
            <a:r>
              <a:rPr dirty="0" err="1"/>
              <a:t>l’évaluation</a:t>
            </a:r>
            <a:r>
              <a:rPr dirty="0"/>
              <a:t> pour modifier les formations futures et les </a:t>
            </a:r>
            <a:r>
              <a:rPr dirty="0" err="1"/>
              <a:t>protocoles</a:t>
            </a:r>
            <a:r>
              <a:rPr dirty="0"/>
              <a:t> </a:t>
            </a:r>
            <a:r>
              <a:rPr dirty="0" err="1"/>
              <a:t>d’intervention</a:t>
            </a:r>
            <a:r>
              <a:rPr dirty="0"/>
              <a:t> </a:t>
            </a:r>
            <a:r>
              <a:rPr dirty="0" err="1"/>
              <a:t>si</a:t>
            </a:r>
            <a:r>
              <a:rPr dirty="0"/>
              <a:t> </a:t>
            </a:r>
            <a:r>
              <a:rPr dirty="0" err="1"/>
              <a:t>nécessaire</a:t>
            </a:r>
            <a:endParaRPr dirty="0"/>
          </a:p>
          <a:p>
            <a:pPr marL="16510" algn="ctr">
              <a:spcBef>
                <a:spcPts val="633"/>
              </a:spcBef>
            </a:pPr>
            <a:endParaRPr b="1" kern="1200" dirty="0">
              <a:solidFill>
                <a:srgbClr val="FFFFFF"/>
              </a:solidFill>
              <a:latin typeface="Source Sans Pro Regular"/>
              <a:cs typeface="Arial"/>
            </a:endParaRPr>
          </a:p>
        </p:txBody>
      </p:sp>
      <p:sp>
        <p:nvSpPr>
          <p:cNvPr id="6" name="Rectangle 5"/>
          <p:cNvSpPr/>
          <p:nvPr/>
        </p:nvSpPr>
        <p:spPr>
          <a:xfrm>
            <a:off x="0" y="0"/>
            <a:ext cx="8216322" cy="584775"/>
          </a:xfrm>
          <a:prstGeom prst="rect">
            <a:avLst/>
          </a:prstGeom>
        </p:spPr>
        <p:txBody>
          <a:bodyPr wrap="square" lIns="91440" tIns="45720" rIns="91440" bIns="45720" anchor="t">
            <a:spAutoFit/>
          </a:bodyPr>
          <a:lstStyle/>
          <a:p>
            <a:pPr>
              <a:defRPr sz="3200" b="1">
                <a:solidFill>
                  <a:schemeClr val="bg1"/>
                </a:solidFill>
                <a:latin typeface="Source Sans Pro Regular"/>
              </a:defRPr>
            </a:pPr>
            <a:r>
              <a:rPr dirty="0"/>
              <a:t>4.5. Post</a:t>
            </a:r>
            <a:r>
              <a:rPr lang="fr-FR" dirty="0"/>
              <a:t> </a:t>
            </a:r>
            <a:r>
              <a:rPr dirty="0" err="1"/>
              <a:t>déploiement</a:t>
            </a:r>
            <a:r>
              <a:rPr dirty="0"/>
              <a:t> des EIR</a:t>
            </a:r>
            <a:endParaRPr sz="3200" b="1" dirty="0">
              <a:solidFill>
                <a:schemeClr val="bg1"/>
              </a:solidFill>
              <a:latin typeface="Source Sans Pro Regular"/>
            </a:endParaRPr>
          </a:p>
        </p:txBody>
      </p:sp>
      <p:sp>
        <p:nvSpPr>
          <p:cNvPr id="4" name="Slide Number Placeholder 3">
            <a:extLst>
              <a:ext uri="{FF2B5EF4-FFF2-40B4-BE49-F238E27FC236}">
                <a16:creationId xmlns:a16="http://schemas.microsoft.com/office/drawing/2014/main" id="{116874D1-1E42-0060-C11E-32532623D323}"/>
              </a:ext>
            </a:extLst>
          </p:cNvPr>
          <p:cNvSpPr>
            <a:spLocks noGrp="1"/>
          </p:cNvSpPr>
          <p:nvPr>
            <p:ph type="sldNum" sz="quarter" idx="2"/>
          </p:nvPr>
        </p:nvSpPr>
        <p:spPr>
          <a:xfrm>
            <a:off x="11783513" y="6549537"/>
            <a:ext cx="406134" cy="309603"/>
          </a:xfrm>
        </p:spPr>
        <p:txBody>
          <a:bodyPr lIns="91440" tIns="45720" rIns="91440" bIns="45720" anchor="t"/>
          <a:lstStyle/>
          <a:p>
            <a:pPr algn="r"/>
            <a:fld id="{86CB4B4D-7CA3-9044-876B-883B54F8677D}" type="slidenum">
              <a:rPr lang="en-US" sz="1200">
                <a:solidFill>
                  <a:srgbClr val="7F7F7F"/>
                </a:solidFill>
              </a:rPr>
              <a:pPr algn="r"/>
              <a:t>73</a:t>
            </a:fld>
            <a:endParaRPr sz="1200">
              <a:solidFill>
                <a:srgbClr val="7F7F7F"/>
              </a:solidFill>
            </a:endParaRPr>
          </a:p>
        </p:txBody>
      </p:sp>
    </p:spTree>
    <p:extLst>
      <p:ext uri="{BB962C8B-B14F-4D97-AF65-F5344CB8AC3E}">
        <p14:creationId xmlns:p14="http://schemas.microsoft.com/office/powerpoint/2010/main" val="106306122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67927" y="2013842"/>
            <a:ext cx="10656145" cy="3059812"/>
          </a:xfrm>
          <a:prstGeom prst="rect">
            <a:avLst/>
          </a:prstGeom>
        </p:spPr>
        <p:txBody>
          <a:bodyPr vert="horz" wrap="square" lIns="0" tIns="88900" rIns="0" bIns="0" anchor="t">
            <a:spAutoFit/>
          </a:bodyPr>
          <a:lstStyle/>
          <a:p>
            <a:pPr marL="359410" marR="6350" indent="-342900" hangingPunct="1">
              <a:spcBef>
                <a:spcPts val="633"/>
              </a:spcBef>
              <a:buClr>
                <a:srgbClr val="729E03"/>
              </a:buClr>
              <a:buFont typeface="Arial" panose="020B0604020202020204" pitchFamily="34" charset="0"/>
              <a:buChar char="•"/>
              <a:defRPr sz="2400" kern="1200">
                <a:latin typeface="Source Sans Pro Regular"/>
                <a:cs typeface="Arial"/>
              </a:defRPr>
            </a:pPr>
            <a:r>
              <a:t>Des services médicaux et/ou de soutien à la santé mentale doivent être mis à la disposition des intervenants démobilisés</a:t>
            </a:r>
          </a:p>
          <a:p>
            <a:pPr marL="359410" marR="6350" indent="-342900">
              <a:spcBef>
                <a:spcPts val="633"/>
              </a:spcBef>
              <a:buClr>
                <a:srgbClr val="729E03"/>
              </a:buClr>
              <a:buFont typeface="Arial" panose="020B0604020202020204" pitchFamily="34" charset="0"/>
              <a:buChar char="•"/>
            </a:pPr>
            <a:endParaRPr sz="2400" kern="1200">
              <a:latin typeface="Source Sans Pro Regular"/>
              <a:cs typeface="Arial"/>
            </a:endParaRPr>
          </a:p>
          <a:p>
            <a:pPr marL="359410" marR="6350" indent="-342900" hangingPunct="1">
              <a:spcBef>
                <a:spcPts val="633"/>
              </a:spcBef>
              <a:buClr>
                <a:srgbClr val="729E03"/>
              </a:buClr>
              <a:buFont typeface="Arial" panose="020B0604020202020204" pitchFamily="34" charset="0"/>
              <a:buChar char="•"/>
              <a:defRPr sz="2400" kern="1200">
                <a:latin typeface="Source Sans Pro Regular"/>
                <a:cs typeface="Arial"/>
              </a:defRPr>
            </a:pPr>
            <a:r>
              <a:t>Un soutien administratif peut être apporté aux membres des EIR à leur retour :</a:t>
            </a:r>
            <a:endParaRPr sz="2400" kern="1200">
              <a:latin typeface="Source Sans Pro Regular"/>
              <a:cs typeface="Arial"/>
            </a:endParaRPr>
          </a:p>
          <a:p>
            <a:pPr marL="359410" marR="6350" lvl="1" hangingPunct="1">
              <a:spcBef>
                <a:spcPts val="633"/>
              </a:spcBef>
              <a:buClr>
                <a:srgbClr val="729E03"/>
              </a:buClr>
              <a:buFont typeface="Courier New" panose="020B0604020202020204" pitchFamily="34" charset="0"/>
              <a:buChar char="o"/>
              <a:defRPr sz="2400" kern="1200">
                <a:latin typeface="Source Sans Pro Regular"/>
                <a:cs typeface="Arial"/>
              </a:defRPr>
            </a:pPr>
            <a:r>
              <a:t>Jours de repos </a:t>
            </a:r>
            <a:endParaRPr sz="2400" kern="1200">
              <a:latin typeface="Source Sans Pro Regular"/>
              <a:cs typeface="Arial"/>
            </a:endParaRPr>
          </a:p>
          <a:p>
            <a:pPr marL="359410" marR="6350" lvl="1" hangingPunct="1">
              <a:spcBef>
                <a:spcPts val="633"/>
              </a:spcBef>
              <a:buClr>
                <a:srgbClr val="729E03"/>
              </a:buClr>
              <a:buFont typeface="Courier New" panose="020B0604020202020204" pitchFamily="34" charset="0"/>
              <a:buChar char="o"/>
              <a:defRPr sz="2400" kern="1200">
                <a:latin typeface="Source Sans Pro Regular"/>
                <a:cs typeface="Arial"/>
              </a:defRPr>
            </a:pPr>
            <a:r>
              <a:t>Réduction de la charge de travail</a:t>
            </a:r>
          </a:p>
          <a:p>
            <a:pPr marL="359410" marR="6350" lvl="1" hangingPunct="1">
              <a:spcBef>
                <a:spcPts val="633"/>
              </a:spcBef>
              <a:buClr>
                <a:srgbClr val="729E03"/>
              </a:buClr>
              <a:buFont typeface="Courier New" panose="020B0604020202020204" pitchFamily="34" charset="0"/>
              <a:buChar char="o"/>
              <a:defRPr sz="2400" kern="1200">
                <a:latin typeface="Source Sans Pro Regular"/>
                <a:cs typeface="Arial"/>
              </a:defRPr>
            </a:pPr>
            <a:r>
              <a:t>Etc.</a:t>
            </a:r>
          </a:p>
        </p:txBody>
      </p:sp>
      <p:sp>
        <p:nvSpPr>
          <p:cNvPr id="10" name="object 2"/>
          <p:cNvSpPr txBox="1">
            <a:spLocks noGrp="1"/>
          </p:cNvSpPr>
          <p:nvPr>
            <p:ph type="title"/>
          </p:nvPr>
        </p:nvSpPr>
        <p:spPr>
          <a:xfrm>
            <a:off x="71240" y="912240"/>
            <a:ext cx="8973905"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a:solidFill>
                  <a:srgbClr val="951D19"/>
                </a:solidFill>
                <a:latin typeface="Source Sans Pro"/>
              </a:defRPr>
            </a:pPr>
            <a:r>
              <a:rPr dirty="0"/>
              <a:t>Post</a:t>
            </a:r>
            <a:r>
              <a:rPr lang="fr-FR" dirty="0"/>
              <a:t> </a:t>
            </a:r>
            <a:r>
              <a:rPr dirty="0" err="1"/>
              <a:t>déploiement</a:t>
            </a:r>
            <a:r>
              <a:rPr dirty="0"/>
              <a:t> : </a:t>
            </a:r>
            <a:r>
              <a:rPr dirty="0" err="1"/>
              <a:t>ressources</a:t>
            </a:r>
            <a:r>
              <a:rPr dirty="0"/>
              <a:t> pour les </a:t>
            </a:r>
            <a:r>
              <a:rPr dirty="0" err="1"/>
              <a:t>intervenants</a:t>
            </a:r>
            <a:endParaRPr sz="2800" b="1" dirty="0">
              <a:solidFill>
                <a:srgbClr val="951D19"/>
              </a:solidFill>
              <a:latin typeface="Source Sans Pro"/>
            </a:endParaRPr>
          </a:p>
        </p:txBody>
      </p:sp>
      <p:sp>
        <p:nvSpPr>
          <p:cNvPr id="5" name="Rectangle 4"/>
          <p:cNvSpPr/>
          <p:nvPr/>
        </p:nvSpPr>
        <p:spPr>
          <a:xfrm>
            <a:off x="0" y="0"/>
            <a:ext cx="8216322" cy="584775"/>
          </a:xfrm>
          <a:prstGeom prst="rect">
            <a:avLst/>
          </a:prstGeom>
        </p:spPr>
        <p:txBody>
          <a:bodyPr wrap="square" lIns="91440" tIns="45720" rIns="91440" bIns="45720" anchor="t">
            <a:spAutoFit/>
          </a:bodyPr>
          <a:lstStyle/>
          <a:p>
            <a:pPr>
              <a:defRPr sz="3200" b="1">
                <a:solidFill>
                  <a:schemeClr val="bg1"/>
                </a:solidFill>
                <a:latin typeface="Source Sans Pro Regular"/>
              </a:defRPr>
            </a:pPr>
            <a:r>
              <a:rPr dirty="0"/>
              <a:t>4.5. Post</a:t>
            </a:r>
            <a:r>
              <a:rPr lang="fr-FR" dirty="0"/>
              <a:t> </a:t>
            </a:r>
            <a:r>
              <a:rPr dirty="0" err="1"/>
              <a:t>déploiement</a:t>
            </a:r>
            <a:r>
              <a:rPr dirty="0"/>
              <a:t> des EIR</a:t>
            </a:r>
            <a:endParaRPr sz="3200" b="1" dirty="0">
              <a:solidFill>
                <a:schemeClr val="bg1"/>
              </a:solidFill>
              <a:latin typeface="Source Sans Pro Regular"/>
            </a:endParaRPr>
          </a:p>
        </p:txBody>
      </p:sp>
      <p:sp>
        <p:nvSpPr>
          <p:cNvPr id="2" name="Slide Number Placeholder 1">
            <a:extLst>
              <a:ext uri="{FF2B5EF4-FFF2-40B4-BE49-F238E27FC236}">
                <a16:creationId xmlns:a16="http://schemas.microsoft.com/office/drawing/2014/main" id="{833C9E9D-0CF6-4AA5-E8CE-BCC10A48A2AB}"/>
              </a:ext>
            </a:extLst>
          </p:cNvPr>
          <p:cNvSpPr>
            <a:spLocks noGrp="1"/>
          </p:cNvSpPr>
          <p:nvPr>
            <p:ph type="sldNum" sz="quarter" idx="2"/>
          </p:nvPr>
        </p:nvSpPr>
        <p:spPr>
          <a:xfrm>
            <a:off x="11752198" y="6518222"/>
            <a:ext cx="437449" cy="340917"/>
          </a:xfrm>
        </p:spPr>
        <p:txBody>
          <a:bodyPr lIns="91440" tIns="45720" rIns="91440" bIns="45720" anchor="t"/>
          <a:lstStyle/>
          <a:p>
            <a:pPr algn="r"/>
            <a:fld id="{86CB4B4D-7CA3-9044-876B-883B54F8677D}" type="slidenum">
              <a:rPr lang="en-US" sz="1200">
                <a:solidFill>
                  <a:srgbClr val="7F7F7F"/>
                </a:solidFill>
              </a:rPr>
              <a:pPr algn="r"/>
              <a:t>74</a:t>
            </a:fld>
            <a:endParaRPr sz="1200">
              <a:solidFill>
                <a:srgbClr val="7F7F7F"/>
              </a:solidFill>
            </a:endParaRPr>
          </a:p>
        </p:txBody>
      </p:sp>
    </p:spTree>
    <p:extLst>
      <p:ext uri="{BB962C8B-B14F-4D97-AF65-F5344CB8AC3E}">
        <p14:creationId xmlns:p14="http://schemas.microsoft.com/office/powerpoint/2010/main" val="2080759769"/>
      </p:ext>
    </p:extLst>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5144" y="781593"/>
            <a:ext cx="7246087" cy="404043"/>
          </a:xfrm>
          <a:prstGeom prst="rect">
            <a:avLst/>
          </a:prstGeom>
        </p:spPr>
        <p:txBody>
          <a:bodyPr vert="horz" wrap="square" lIns="0" tIns="16087" rIns="0" bIns="0" numCol="1" anchor="ctr" anchorCtr="0" compatLnSpc="1">
            <a:prstTxWarp prst="textNoShape">
              <a:avLst/>
            </a:prstTxWarp>
            <a:spAutoFit/>
          </a:bodyPr>
          <a:lstStyle/>
          <a:p>
            <a:pPr marL="16933">
              <a:spcBef>
                <a:spcPts val="127"/>
              </a:spcBef>
              <a:defRPr sz="2800" b="1">
                <a:solidFill>
                  <a:srgbClr val="951D19"/>
                </a:solidFill>
                <a:latin typeface="Source Sans Pro"/>
              </a:defRPr>
            </a:pPr>
            <a:r>
              <a:t>Prévenir l’attrition des intervenants</a:t>
            </a:r>
            <a:endParaRPr sz="2800" b="1">
              <a:solidFill>
                <a:srgbClr val="951D19"/>
              </a:solidFill>
              <a:latin typeface="Source Sans Pro"/>
            </a:endParaRPr>
          </a:p>
        </p:txBody>
      </p:sp>
      <p:sp>
        <p:nvSpPr>
          <p:cNvPr id="3" name="object 3"/>
          <p:cNvSpPr txBox="1"/>
          <p:nvPr/>
        </p:nvSpPr>
        <p:spPr>
          <a:xfrm>
            <a:off x="274321" y="1699747"/>
            <a:ext cx="5107094" cy="2803332"/>
          </a:xfrm>
          <a:prstGeom prst="rect">
            <a:avLst/>
          </a:prstGeom>
          <a:solidFill>
            <a:schemeClr val="bg1">
              <a:lumMod val="95000"/>
            </a:schemeClr>
          </a:solidFill>
        </p:spPr>
        <p:txBody>
          <a:bodyPr vert="horz" wrap="square" lIns="0" tIns="99060" rIns="0" bIns="0" anchor="t">
            <a:spAutoFit/>
          </a:bodyPr>
          <a:lstStyle/>
          <a:p>
            <a:pPr marL="16510" hangingPunct="1">
              <a:spcBef>
                <a:spcPts val="780"/>
              </a:spcBef>
              <a:buClr>
                <a:srgbClr val="729E03"/>
              </a:buClr>
              <a:tabLst>
                <a:tab pos="473275" algn="l"/>
                <a:tab pos="474121" algn="l"/>
              </a:tabLst>
              <a:defRPr b="1" kern="1200">
                <a:latin typeface="Source Sans Pro Regular"/>
                <a:cs typeface="Arial"/>
              </a:defRPr>
            </a:pPr>
            <a:r>
              <a:rPr sz="1600" dirty="0"/>
              <a:t>Proposition de formations continues</a:t>
            </a:r>
            <a:endParaRPr sz="1600" b="1" kern="1200" dirty="0">
              <a:latin typeface="Source Sans Pro Regular"/>
              <a:cs typeface="Arial"/>
            </a:endParaRPr>
          </a:p>
          <a:p>
            <a:pPr marL="1388110" lvl="2" indent="-456565" hangingPunct="1">
              <a:spcBef>
                <a:spcPts val="780"/>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panose="020B0604020202020204" pitchFamily="34" charset="0"/>
              </a:defRPr>
            </a:pPr>
            <a:r>
              <a:rPr sz="1600" dirty="0"/>
              <a:t>Séances de remise à </a:t>
            </a:r>
            <a:r>
              <a:rPr sz="1600" dirty="0" err="1"/>
              <a:t>niveau</a:t>
            </a:r>
            <a:endParaRPr sz="1600" kern="1200" dirty="0">
              <a:solidFill>
                <a:prstClr val="black"/>
              </a:solidFill>
              <a:latin typeface="Source Sans Pro Regular"/>
              <a:cs typeface="Arial" panose="020B0604020202020204" pitchFamily="34" charset="0"/>
            </a:endParaRPr>
          </a:p>
          <a:p>
            <a:pPr marL="1388110" lvl="2" indent="-456565" hangingPunct="1">
              <a:spcBef>
                <a:spcPts val="640"/>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panose="020B0604020202020204" pitchFamily="34" charset="0"/>
              </a:defRPr>
            </a:pPr>
            <a:r>
              <a:rPr sz="1600" dirty="0"/>
              <a:t>Formations sur des </a:t>
            </a:r>
            <a:r>
              <a:rPr sz="1600" dirty="0" err="1"/>
              <a:t>sujets</a:t>
            </a:r>
            <a:r>
              <a:rPr sz="1600" dirty="0"/>
              <a:t> </a:t>
            </a:r>
            <a:r>
              <a:rPr sz="1600" dirty="0" err="1"/>
              <a:t>spécifiques</a:t>
            </a:r>
            <a:endParaRPr sz="1600" kern="1200" dirty="0">
              <a:solidFill>
                <a:prstClr val="black"/>
              </a:solidFill>
              <a:latin typeface="Source Sans Pro Regular"/>
              <a:cs typeface="Arial" panose="020B0604020202020204" pitchFamily="34" charset="0"/>
            </a:endParaRPr>
          </a:p>
          <a:p>
            <a:pPr marL="1388110" lvl="2" indent="-456565" hangingPunct="1">
              <a:spcBef>
                <a:spcPts val="640"/>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panose="020B0604020202020204" pitchFamily="34" charset="0"/>
              </a:defRPr>
            </a:pPr>
            <a:r>
              <a:rPr sz="1600" dirty="0"/>
              <a:t>Formations sur des situations </a:t>
            </a:r>
            <a:r>
              <a:rPr sz="1600" dirty="0" err="1"/>
              <a:t>d’urgence</a:t>
            </a:r>
            <a:r>
              <a:rPr sz="1600" dirty="0"/>
              <a:t> </a:t>
            </a:r>
            <a:r>
              <a:rPr sz="1600" dirty="0" err="1"/>
              <a:t>spécifiques</a:t>
            </a:r>
            <a:endParaRPr sz="1600" kern="1200" dirty="0">
              <a:solidFill>
                <a:prstClr val="black"/>
              </a:solidFill>
              <a:latin typeface="Source Sans Pro Regular"/>
              <a:cs typeface="Arial" panose="020B0604020202020204" pitchFamily="34" charset="0"/>
            </a:endParaRPr>
          </a:p>
          <a:p>
            <a:pPr marL="1388110" lvl="2" indent="-456565" hangingPunct="1">
              <a:spcBef>
                <a:spcPts val="640"/>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panose="020B0604020202020204" pitchFamily="34" charset="0"/>
              </a:defRPr>
            </a:pPr>
            <a:r>
              <a:rPr sz="1600" dirty="0" err="1"/>
              <a:t>Accès</a:t>
            </a:r>
            <a:r>
              <a:rPr sz="1600" dirty="0"/>
              <a:t> à des formations </a:t>
            </a:r>
            <a:r>
              <a:rPr sz="1600" dirty="0" err="1"/>
              <a:t>ou</a:t>
            </a:r>
            <a:r>
              <a:rPr sz="1600" dirty="0"/>
              <a:t> à des supports de formation</a:t>
            </a:r>
            <a:endParaRPr sz="1600" kern="1200" dirty="0">
              <a:solidFill>
                <a:prstClr val="black"/>
              </a:solidFill>
              <a:latin typeface="Source Sans Pro Regular"/>
              <a:cs typeface="Arial" panose="020B0604020202020204" pitchFamily="34" charset="0"/>
            </a:endParaRPr>
          </a:p>
          <a:p>
            <a:pPr marL="1388110" lvl="2" indent="-456565" hangingPunct="1">
              <a:spcBef>
                <a:spcPts val="645"/>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panose="020B0604020202020204" pitchFamily="34" charset="0"/>
              </a:defRPr>
            </a:pPr>
            <a:r>
              <a:rPr sz="1600" dirty="0" err="1"/>
              <a:t>Possibilités</a:t>
            </a:r>
            <a:r>
              <a:rPr sz="1600" dirty="0"/>
              <a:t> de </a:t>
            </a:r>
            <a:r>
              <a:rPr sz="1600" dirty="0" err="1"/>
              <a:t>mentorat</a:t>
            </a:r>
            <a:endParaRPr sz="1600" kern="1200" dirty="0">
              <a:solidFill>
                <a:prstClr val="black"/>
              </a:solidFill>
              <a:latin typeface="Source Sans Pro Regular"/>
              <a:cs typeface="Arial" panose="020B0604020202020204" pitchFamily="34" charset="0"/>
            </a:endParaRPr>
          </a:p>
          <a:p>
            <a:pPr marL="1388110" lvl="2" indent="-456565" hangingPunct="1">
              <a:spcBef>
                <a:spcPts val="640"/>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panose="020B0604020202020204" pitchFamily="34" charset="0"/>
              </a:defRPr>
            </a:pPr>
            <a:r>
              <a:rPr sz="1600" dirty="0"/>
              <a:t>Etc.</a:t>
            </a:r>
            <a:endParaRPr sz="1600" kern="1200" dirty="0">
              <a:solidFill>
                <a:prstClr val="black"/>
              </a:solidFill>
              <a:latin typeface="Source Sans Pro Regular"/>
              <a:cs typeface="Arial" panose="020B0604020202020204" pitchFamily="34" charset="0"/>
            </a:endParaRPr>
          </a:p>
        </p:txBody>
      </p:sp>
      <p:sp>
        <p:nvSpPr>
          <p:cNvPr id="4" name="Rectangle 3"/>
          <p:cNvSpPr/>
          <p:nvPr/>
        </p:nvSpPr>
        <p:spPr>
          <a:xfrm>
            <a:off x="5821679" y="1934526"/>
            <a:ext cx="6096000" cy="3272691"/>
          </a:xfrm>
          <a:prstGeom prst="rect">
            <a:avLst/>
          </a:prstGeom>
          <a:solidFill>
            <a:schemeClr val="bg1">
              <a:lumMod val="95000"/>
            </a:schemeClr>
          </a:solidFill>
        </p:spPr>
        <p:txBody>
          <a:bodyPr wrap="square" lIns="91440" tIns="45720" rIns="91440" bIns="45720" anchor="t">
            <a:spAutoFit/>
          </a:bodyPr>
          <a:lstStyle/>
          <a:p>
            <a:pPr marL="16510" hangingPunct="1">
              <a:spcBef>
                <a:spcPts val="780"/>
              </a:spcBef>
              <a:buClr>
                <a:srgbClr val="729E03"/>
              </a:buClr>
              <a:tabLst>
                <a:tab pos="473275" algn="l"/>
                <a:tab pos="474121" algn="l"/>
              </a:tabLst>
              <a:defRPr b="1" kern="1200">
                <a:latin typeface="Source Sans Pro Regular"/>
                <a:cs typeface="Arial"/>
              </a:defRPr>
            </a:pPr>
            <a:r>
              <a:rPr sz="1600" dirty="0" err="1"/>
              <a:t>Accès</a:t>
            </a:r>
            <a:r>
              <a:rPr sz="1600" dirty="0"/>
              <a:t> à des </a:t>
            </a:r>
            <a:r>
              <a:rPr sz="1600" dirty="0" err="1"/>
              <a:t>possibilités</a:t>
            </a:r>
            <a:r>
              <a:rPr sz="1600" dirty="0"/>
              <a:t> </a:t>
            </a:r>
            <a:r>
              <a:rPr sz="1600" dirty="0" err="1"/>
              <a:t>en</a:t>
            </a:r>
            <a:r>
              <a:rPr sz="1600" dirty="0"/>
              <a:t> matière </a:t>
            </a:r>
            <a:r>
              <a:rPr sz="1600" dirty="0" err="1"/>
              <a:t>d’encadrement</a:t>
            </a:r>
            <a:endParaRPr sz="1600" b="1" kern="1200" dirty="0">
              <a:solidFill>
                <a:prstClr val="black"/>
              </a:solidFill>
              <a:latin typeface="Source Sans Pro Regular"/>
              <a:cs typeface="Arial" panose="020B0604020202020204" pitchFamily="34" charset="0"/>
            </a:endParaRPr>
          </a:p>
          <a:p>
            <a:pPr marL="473710" indent="-456565" hangingPunct="1">
              <a:spcBef>
                <a:spcPts val="780"/>
              </a:spcBef>
              <a:buClr>
                <a:srgbClr val="729E03"/>
              </a:buClr>
              <a:buFont typeface="Wingdings"/>
              <a:buChar char=""/>
              <a:tabLst>
                <a:tab pos="473275" algn="l"/>
                <a:tab pos="474121" algn="l"/>
              </a:tabLst>
              <a:defRPr kern="1200">
                <a:solidFill>
                  <a:prstClr val="black"/>
                </a:solidFill>
                <a:latin typeface="Source Sans Pro Regular"/>
                <a:cs typeface="Arial" panose="020B0604020202020204" pitchFamily="34" charset="0"/>
              </a:defRPr>
            </a:pPr>
            <a:r>
              <a:rPr sz="1600" dirty="0" err="1"/>
              <a:t>Encadrement</a:t>
            </a:r>
            <a:r>
              <a:rPr sz="1600" dirty="0"/>
              <a:t> sur le terrain et au </a:t>
            </a:r>
            <a:r>
              <a:rPr sz="1600" dirty="0" err="1"/>
              <a:t>niveau</a:t>
            </a:r>
            <a:r>
              <a:rPr sz="1600" dirty="0"/>
              <a:t> du </a:t>
            </a:r>
            <a:r>
              <a:rPr sz="1600" dirty="0" err="1"/>
              <a:t>siège</a:t>
            </a:r>
            <a:endParaRPr sz="1600" dirty="0"/>
          </a:p>
          <a:p>
            <a:pPr marL="473710" indent="-456565" hangingPunct="1">
              <a:spcBef>
                <a:spcPts val="780"/>
              </a:spcBef>
              <a:buClr>
                <a:srgbClr val="729E03"/>
              </a:buClr>
              <a:buFont typeface="Wingdings"/>
              <a:buChar char=""/>
              <a:tabLst>
                <a:tab pos="473275" algn="l"/>
                <a:tab pos="474121" algn="l"/>
              </a:tabLst>
              <a:defRPr kern="1200">
                <a:solidFill>
                  <a:prstClr val="black"/>
                </a:solidFill>
                <a:latin typeface="Source Sans Pro Regular"/>
                <a:cs typeface="Arial" panose="020B0604020202020204" pitchFamily="34" charset="0"/>
              </a:defRPr>
            </a:pPr>
            <a:r>
              <a:rPr sz="1600" dirty="0"/>
              <a:t>Formations </a:t>
            </a:r>
            <a:r>
              <a:rPr sz="1600" dirty="0" err="1"/>
              <a:t>axées</a:t>
            </a:r>
            <a:r>
              <a:rPr sz="1600" dirty="0"/>
              <a:t> sur </a:t>
            </a:r>
            <a:r>
              <a:rPr sz="1600" dirty="0" err="1"/>
              <a:t>l’encadrement</a:t>
            </a:r>
            <a:r>
              <a:rPr sz="1600" dirty="0"/>
              <a:t> :</a:t>
            </a:r>
          </a:p>
          <a:p>
            <a:pPr marL="1388110" lvl="2" indent="-456565" hangingPunct="1">
              <a:spcBef>
                <a:spcPts val="767"/>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panose="020B0604020202020204" pitchFamily="34" charset="0"/>
              </a:defRPr>
            </a:pPr>
            <a:r>
              <a:rPr sz="1600" dirty="0"/>
              <a:t>Coordination des </a:t>
            </a:r>
            <a:r>
              <a:rPr sz="1600" dirty="0" err="1"/>
              <a:t>membres</a:t>
            </a:r>
            <a:r>
              <a:rPr sz="1600" dirty="0"/>
              <a:t> </a:t>
            </a:r>
            <a:r>
              <a:rPr sz="1600" dirty="0" err="1"/>
              <a:t>dʼune</a:t>
            </a:r>
            <a:r>
              <a:rPr sz="1600" dirty="0"/>
              <a:t> équipe et des </a:t>
            </a:r>
            <a:r>
              <a:rPr sz="1600" dirty="0" err="1"/>
              <a:t>ressources</a:t>
            </a:r>
            <a:endParaRPr sz="1600" dirty="0"/>
          </a:p>
          <a:p>
            <a:pPr marL="1388110" lvl="2" indent="-456565" hangingPunct="1">
              <a:spcBef>
                <a:spcPts val="773"/>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a:defRPr>
            </a:pPr>
            <a:r>
              <a:rPr sz="1600" dirty="0" err="1"/>
              <a:t>Délégation</a:t>
            </a:r>
            <a:r>
              <a:rPr sz="1600" dirty="0"/>
              <a:t> des </a:t>
            </a:r>
            <a:r>
              <a:rPr sz="1600" dirty="0" err="1"/>
              <a:t>responsabilités</a:t>
            </a:r>
            <a:r>
              <a:rPr sz="1600" dirty="0"/>
              <a:t> </a:t>
            </a:r>
            <a:r>
              <a:rPr sz="1600" dirty="0" err="1"/>
              <a:t>en</a:t>
            </a:r>
            <a:r>
              <a:rPr sz="1600" dirty="0"/>
              <a:t> </a:t>
            </a:r>
            <a:r>
              <a:rPr sz="1600" dirty="0" err="1"/>
              <a:t>fonction</a:t>
            </a:r>
            <a:r>
              <a:rPr sz="1600" dirty="0"/>
              <a:t> des </a:t>
            </a:r>
            <a:r>
              <a:rPr sz="1600" dirty="0" err="1"/>
              <a:t>compétences</a:t>
            </a:r>
            <a:endParaRPr sz="1600" kern="1200" dirty="0">
              <a:solidFill>
                <a:srgbClr val="5F5F5F"/>
              </a:solidFill>
              <a:latin typeface="Source Sans Pro Regular"/>
              <a:cs typeface="Arial" panose="020B0604020202020204" pitchFamily="34" charset="0"/>
            </a:endParaRPr>
          </a:p>
          <a:p>
            <a:pPr marL="1388110" lvl="2" indent="-456565" hangingPunct="1">
              <a:spcBef>
                <a:spcPts val="767"/>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panose="020B0604020202020204" pitchFamily="34" charset="0"/>
              </a:defRPr>
            </a:pPr>
            <a:r>
              <a:rPr sz="1600" dirty="0" err="1"/>
              <a:t>Organisation</a:t>
            </a:r>
            <a:r>
              <a:rPr sz="1600" dirty="0"/>
              <a:t> de séances </a:t>
            </a:r>
            <a:r>
              <a:rPr sz="1600" dirty="0" err="1"/>
              <a:t>d’information</a:t>
            </a:r>
            <a:r>
              <a:rPr sz="1600" dirty="0"/>
              <a:t> </a:t>
            </a:r>
            <a:r>
              <a:rPr sz="1600" dirty="0" err="1"/>
              <a:t>quotidiennes</a:t>
            </a:r>
            <a:endParaRPr sz="1600" dirty="0"/>
          </a:p>
          <a:p>
            <a:pPr marL="1388110" lvl="2" indent="-456565" hangingPunct="1">
              <a:spcBef>
                <a:spcPts val="773"/>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panose="020B0604020202020204" pitchFamily="34" charset="0"/>
              </a:defRPr>
            </a:pPr>
            <a:r>
              <a:rPr sz="1600" dirty="0"/>
              <a:t>Gestion des </a:t>
            </a:r>
            <a:r>
              <a:rPr sz="1600" dirty="0" err="1"/>
              <a:t>conflits</a:t>
            </a:r>
            <a:r>
              <a:rPr sz="1600" dirty="0"/>
              <a:t> au sein de </a:t>
            </a:r>
            <a:r>
              <a:rPr sz="1600" dirty="0" err="1"/>
              <a:t>lʼéquipe</a:t>
            </a:r>
            <a:endParaRPr sz="1600" dirty="0"/>
          </a:p>
          <a:p>
            <a:pPr marL="1388110" lvl="2" indent="-456565" hangingPunct="1">
              <a:spcBef>
                <a:spcPts val="767"/>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panose="020B0604020202020204" pitchFamily="34" charset="0"/>
              </a:defRPr>
            </a:pPr>
            <a:r>
              <a:rPr sz="1600" dirty="0"/>
              <a:t>etc.</a:t>
            </a:r>
          </a:p>
        </p:txBody>
      </p:sp>
      <p:sp>
        <p:nvSpPr>
          <p:cNvPr id="5" name="object 3"/>
          <p:cNvSpPr txBox="1"/>
          <p:nvPr/>
        </p:nvSpPr>
        <p:spPr>
          <a:xfrm>
            <a:off x="241831" y="4605209"/>
            <a:ext cx="5107094" cy="1405513"/>
          </a:xfrm>
          <a:prstGeom prst="rect">
            <a:avLst/>
          </a:prstGeom>
          <a:solidFill>
            <a:schemeClr val="bg1">
              <a:lumMod val="95000"/>
            </a:schemeClr>
          </a:solidFill>
        </p:spPr>
        <p:txBody>
          <a:bodyPr vert="horz" wrap="square" lIns="0" tIns="99060" rIns="0" bIns="0" anchor="t">
            <a:spAutoFit/>
          </a:bodyPr>
          <a:lstStyle/>
          <a:p>
            <a:pPr marL="16510" hangingPunct="1">
              <a:spcBef>
                <a:spcPts val="780"/>
              </a:spcBef>
              <a:buClr>
                <a:srgbClr val="729E03"/>
              </a:buClr>
              <a:tabLst>
                <a:tab pos="473275" algn="l"/>
                <a:tab pos="474121" algn="l"/>
              </a:tabLst>
              <a:defRPr b="1" kern="1200">
                <a:latin typeface="Source Sans Pro Regular"/>
                <a:cs typeface="Arial"/>
              </a:defRPr>
            </a:pPr>
            <a:r>
              <a:rPr sz="1600" dirty="0" err="1"/>
              <a:t>Valorisation</a:t>
            </a:r>
            <a:r>
              <a:rPr sz="1600" dirty="0"/>
              <a:t> des </a:t>
            </a:r>
            <a:r>
              <a:rPr sz="1600" dirty="0" err="1"/>
              <a:t>intervenants</a:t>
            </a:r>
            <a:endParaRPr sz="1600" b="1" kern="1200" dirty="0">
              <a:solidFill>
                <a:prstClr val="black"/>
              </a:solidFill>
              <a:latin typeface="Source Sans Pro Regular"/>
              <a:cs typeface="Arial" panose="020B0604020202020204" pitchFamily="34" charset="0"/>
            </a:endParaRPr>
          </a:p>
          <a:p>
            <a:pPr marL="1388521" lvl="2" indent="-457189" hangingPunct="1">
              <a:spcBef>
                <a:spcPts val="900"/>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panose="020B0604020202020204" pitchFamily="34" charset="0"/>
              </a:defRPr>
            </a:pPr>
            <a:r>
              <a:rPr sz="1600" dirty="0" err="1"/>
              <a:t>Récompenses</a:t>
            </a:r>
            <a:endParaRPr sz="1600" dirty="0"/>
          </a:p>
          <a:p>
            <a:pPr marL="1388110" lvl="2" indent="-456565" hangingPunct="1">
              <a:spcBef>
                <a:spcPts val="767"/>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a:defRPr>
            </a:pPr>
            <a:r>
              <a:rPr sz="1600" dirty="0"/>
              <a:t>Communication interne</a:t>
            </a:r>
            <a:endParaRPr sz="1600" kern="1200" dirty="0">
              <a:solidFill>
                <a:srgbClr val="5F5F5F"/>
              </a:solidFill>
              <a:latin typeface="Source Sans Pro Regular"/>
              <a:cs typeface="Arial" panose="020B0604020202020204" pitchFamily="34" charset="0"/>
            </a:endParaRPr>
          </a:p>
          <a:p>
            <a:pPr marL="1388110" lvl="2" indent="-456565" hangingPunct="1">
              <a:spcBef>
                <a:spcPts val="767"/>
              </a:spcBef>
              <a:buClr>
                <a:srgbClr val="729E03"/>
              </a:buClr>
              <a:buFont typeface="Courier New" panose="02070309020205020404" pitchFamily="49" charset="0"/>
              <a:buChar char="o"/>
              <a:tabLst>
                <a:tab pos="473275" algn="l"/>
                <a:tab pos="474121" algn="l"/>
              </a:tabLst>
              <a:defRPr kern="1200">
                <a:solidFill>
                  <a:srgbClr val="5F5F5F"/>
                </a:solidFill>
                <a:latin typeface="Source Sans Pro Regular"/>
                <a:cs typeface="Arial"/>
              </a:defRPr>
            </a:pPr>
            <a:r>
              <a:rPr sz="1600" dirty="0"/>
              <a:t>Communication externe</a:t>
            </a:r>
            <a:endParaRPr sz="1600" kern="1200" dirty="0">
              <a:solidFill>
                <a:srgbClr val="5F5F5F"/>
              </a:solidFill>
              <a:latin typeface="Source Sans Pro Regular"/>
              <a:cs typeface="Arial" panose="020B0604020202020204" pitchFamily="34" charset="0"/>
            </a:endParaRPr>
          </a:p>
        </p:txBody>
      </p:sp>
      <p:sp>
        <p:nvSpPr>
          <p:cNvPr id="6" name="Rectangle 5"/>
          <p:cNvSpPr/>
          <p:nvPr/>
        </p:nvSpPr>
        <p:spPr>
          <a:xfrm>
            <a:off x="78958" y="1328511"/>
            <a:ext cx="6393417" cy="461665"/>
          </a:xfrm>
          <a:prstGeom prst="rect">
            <a:avLst/>
          </a:prstGeom>
        </p:spPr>
        <p:txBody>
          <a:bodyPr wrap="none">
            <a:spAutoFit/>
          </a:bodyPr>
          <a:lstStyle/>
          <a:p>
            <a:pPr hangingPunct="1">
              <a:buClr>
                <a:srgbClr val="729E03"/>
              </a:buClr>
              <a:defRPr sz="2400" kern="1200">
                <a:latin typeface="Source Sans Pro Regular"/>
                <a:cs typeface="Arial" panose="020B0604020202020204" pitchFamily="34" charset="0"/>
              </a:defRPr>
            </a:pPr>
            <a:r>
              <a:rPr>
                <a:solidFill>
                  <a:prstClr val="black"/>
                </a:solidFill>
              </a:rPr>
              <a:t>L’attrition des intervenants peut être prévenue à l’aide des mesures suivantes :</a:t>
            </a:r>
            <a:endParaRPr sz="2400" kern="1200">
              <a:solidFill>
                <a:srgbClr val="F79646">
                  <a:lumMod val="75000"/>
                </a:srgbClr>
              </a:solidFill>
              <a:latin typeface="Source Sans Pro Regular"/>
              <a:cs typeface="Arial" panose="020B0604020202020204" pitchFamily="34" charset="0"/>
            </a:endParaRPr>
          </a:p>
        </p:txBody>
      </p:sp>
      <p:sp>
        <p:nvSpPr>
          <p:cNvPr id="8" name="Rectangle 7"/>
          <p:cNvSpPr/>
          <p:nvPr/>
        </p:nvSpPr>
        <p:spPr>
          <a:xfrm>
            <a:off x="0" y="0"/>
            <a:ext cx="8216322" cy="584775"/>
          </a:xfrm>
          <a:prstGeom prst="rect">
            <a:avLst/>
          </a:prstGeom>
        </p:spPr>
        <p:txBody>
          <a:bodyPr wrap="square" lIns="91440" tIns="45720" rIns="91440" bIns="45720" anchor="t">
            <a:spAutoFit/>
          </a:bodyPr>
          <a:lstStyle/>
          <a:p>
            <a:pPr>
              <a:defRPr sz="3200" b="1">
                <a:solidFill>
                  <a:schemeClr val="bg1"/>
                </a:solidFill>
                <a:latin typeface="Source Sans Pro Regular"/>
              </a:defRPr>
            </a:pPr>
            <a:r>
              <a:rPr dirty="0"/>
              <a:t>4.5. Post</a:t>
            </a:r>
            <a:r>
              <a:rPr lang="fr-FR" dirty="0"/>
              <a:t> </a:t>
            </a:r>
            <a:r>
              <a:rPr dirty="0" err="1"/>
              <a:t>déploiement</a:t>
            </a:r>
            <a:r>
              <a:rPr dirty="0"/>
              <a:t> des EIR</a:t>
            </a:r>
            <a:endParaRPr sz="3200" b="1" dirty="0">
              <a:solidFill>
                <a:schemeClr val="bg1"/>
              </a:solidFill>
              <a:latin typeface="Source Sans Pro Regular"/>
            </a:endParaRPr>
          </a:p>
        </p:txBody>
      </p:sp>
      <p:sp>
        <p:nvSpPr>
          <p:cNvPr id="7" name="Slide Number Placeholder 6">
            <a:extLst>
              <a:ext uri="{FF2B5EF4-FFF2-40B4-BE49-F238E27FC236}">
                <a16:creationId xmlns:a16="http://schemas.microsoft.com/office/drawing/2014/main" id="{A7AEBC11-ED68-E921-27FD-D62F1F03B76E}"/>
              </a:ext>
            </a:extLst>
          </p:cNvPr>
          <p:cNvSpPr>
            <a:spLocks noGrp="1"/>
          </p:cNvSpPr>
          <p:nvPr>
            <p:ph type="sldNum" sz="quarter" idx="2"/>
          </p:nvPr>
        </p:nvSpPr>
        <p:spPr>
          <a:xfrm>
            <a:off x="11783513" y="6518222"/>
            <a:ext cx="406134" cy="340917"/>
          </a:xfrm>
        </p:spPr>
        <p:txBody>
          <a:bodyPr lIns="91440" tIns="45720" rIns="91440" bIns="45720" anchor="t"/>
          <a:lstStyle/>
          <a:p>
            <a:pPr algn="r"/>
            <a:fld id="{86CB4B4D-7CA3-9044-876B-883B54F8677D}" type="slidenum">
              <a:rPr lang="en-US" sz="1200">
                <a:solidFill>
                  <a:srgbClr val="7F7F7F"/>
                </a:solidFill>
              </a:rPr>
              <a:pPr algn="r"/>
              <a:t>75</a:t>
            </a:fld>
            <a:endParaRPr sz="1200">
              <a:solidFill>
                <a:srgbClr val="7F7F7F"/>
              </a:solidFill>
            </a:endParaRPr>
          </a:p>
        </p:txBody>
      </p:sp>
    </p:spTree>
    <p:extLst>
      <p:ext uri="{BB962C8B-B14F-4D97-AF65-F5344CB8AC3E}">
        <p14:creationId xmlns:p14="http://schemas.microsoft.com/office/powerpoint/2010/main" val="469322891"/>
      </p:ext>
    </p:extLst>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412244" y="867035"/>
            <a:ext cx="2876457"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a:t>Messages </a:t>
            </a:r>
            <a:r>
              <a:rPr dirty="0" err="1"/>
              <a:t>clés</a:t>
            </a:r>
            <a:endParaRPr b="1" dirty="0"/>
          </a:p>
        </p:txBody>
      </p:sp>
      <p:sp>
        <p:nvSpPr>
          <p:cNvPr id="6" name="Content Placeholder 2"/>
          <p:cNvSpPr txBox="1">
            <a:spLocks/>
          </p:cNvSpPr>
          <p:nvPr/>
        </p:nvSpPr>
        <p:spPr>
          <a:xfrm>
            <a:off x="4156868" y="1944253"/>
            <a:ext cx="7622888" cy="296949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vert="horz" lIns="18000" tIns="0" rIns="18000" bIns="0" anchor="t">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marL="342900" lvl="2" indent="-342900" defTabSz="914400" hangingPunct="1">
              <a:lnSpc>
                <a:spcPct val="80000"/>
              </a:lnSpc>
              <a:spcBef>
                <a:spcPct val="20000"/>
              </a:spcBef>
              <a:buClr>
                <a:srgbClr val="65A000"/>
              </a:buClr>
              <a:buFont typeface="Arial" pitchFamily="34" charset="0"/>
              <a:buChar char="•"/>
              <a:defRPr sz="2400" kern="1200">
                <a:latin typeface="Source Sans Pro Regular"/>
                <a:ea typeface="+mn-ea"/>
                <a:cs typeface="Arial"/>
                <a:sym typeface="Source Sans Pro Regular"/>
              </a:defRPr>
            </a:pPr>
            <a:r>
              <a:t>À l’issue d’un déploiement, les activités des EIR doivent systématiquement être évaluées dans le cadre d’un ou de plusieurs bilans et d’une revue après action </a:t>
            </a:r>
          </a:p>
          <a:p>
            <a:pPr marL="342900" lvl="2" indent="-342900" defTabSz="914400">
              <a:lnSpc>
                <a:spcPct val="80000"/>
              </a:lnSpc>
              <a:spcBef>
                <a:spcPct val="20000"/>
              </a:spcBef>
              <a:buClr>
                <a:srgbClr val="65A000"/>
              </a:buClr>
              <a:buFont typeface="Arial" pitchFamily="34" charset="0"/>
              <a:buChar char="•"/>
              <a:defRPr sz="2400">
                <a:latin typeface="Source Sans Pro Regular"/>
                <a:ea typeface="Source Sans Pro Regular"/>
                <a:cs typeface="Source Sans Pro Regular"/>
                <a:sym typeface="Source Sans Pro Regular"/>
              </a:defRPr>
            </a:pPr>
            <a:endParaRPr kern="1200">
              <a:ea typeface="+mn-ea"/>
              <a:cs typeface="Arial"/>
            </a:endParaRPr>
          </a:p>
          <a:p>
            <a:pPr marL="342900" lvl="2" indent="-342900" defTabSz="914400">
              <a:lnSpc>
                <a:spcPct val="80000"/>
              </a:lnSpc>
              <a:spcBef>
                <a:spcPct val="20000"/>
              </a:spcBef>
              <a:buClr>
                <a:srgbClr val="65A000"/>
              </a:buClr>
              <a:buFont typeface="Arial" pitchFamily="34" charset="0"/>
              <a:buChar char="•"/>
              <a:defRPr sz="2400" kern="1200">
                <a:latin typeface="Source Sans Pro Regular"/>
                <a:ea typeface="+mn-ea"/>
                <a:cs typeface="Arial"/>
                <a:sym typeface="Source Sans Pro Regular"/>
              </a:defRPr>
            </a:pPr>
            <a:r>
              <a:t>Des services médicaux et/ou de soutien à la santé mentale doivent être mis à la disposition des intervenants démobilisés</a:t>
            </a:r>
          </a:p>
          <a:p>
            <a:pPr marL="342900" lvl="2" indent="-342900" defTabSz="914400">
              <a:lnSpc>
                <a:spcPct val="80000"/>
              </a:lnSpc>
              <a:spcBef>
                <a:spcPct val="20000"/>
              </a:spcBef>
              <a:buClr>
                <a:srgbClr val="65A000"/>
              </a:buClr>
              <a:buFont typeface="Arial" pitchFamily="34" charset="0"/>
              <a:buChar char="•"/>
              <a:defRPr sz="2400">
                <a:latin typeface="Source Sans Pro Regular"/>
                <a:ea typeface="Source Sans Pro Regular"/>
                <a:cs typeface="Source Sans Pro Regular"/>
                <a:sym typeface="Source Sans Pro Regular"/>
              </a:defRPr>
            </a:pPr>
            <a:endParaRPr kern="1200">
              <a:ea typeface="+mn-ea"/>
              <a:cs typeface="Arial"/>
            </a:endParaRPr>
          </a:p>
          <a:p>
            <a:pPr marL="342900" lvl="2" indent="-342900" defTabSz="914400" hangingPunct="1">
              <a:lnSpc>
                <a:spcPct val="80000"/>
              </a:lnSpc>
              <a:spcBef>
                <a:spcPct val="20000"/>
              </a:spcBef>
              <a:buClr>
                <a:srgbClr val="65A000"/>
              </a:buClr>
              <a:buFont typeface="Arial" pitchFamily="34" charset="0"/>
              <a:buChar char="•"/>
              <a:defRPr sz="2400" kern="1200">
                <a:latin typeface="Source Sans Pro Regular"/>
                <a:ea typeface="+mn-ea"/>
                <a:cs typeface="Arial"/>
                <a:sym typeface="Source Sans Pro Regular"/>
              </a:defRPr>
            </a:pPr>
            <a:r>
              <a:t>Les recommandations issues des évaluations doivent être mises en œuvre afin d’apporter les améliorations nécessaires</a:t>
            </a:r>
          </a:p>
        </p:txBody>
      </p:sp>
      <p:sp>
        <p:nvSpPr>
          <p:cNvPr id="3" name="Slide Number Placeholder 2">
            <a:extLst>
              <a:ext uri="{FF2B5EF4-FFF2-40B4-BE49-F238E27FC236}">
                <a16:creationId xmlns:a16="http://schemas.microsoft.com/office/drawing/2014/main" id="{98D555BC-FE2E-84D9-A761-ED18202EF942}"/>
              </a:ext>
            </a:extLst>
          </p:cNvPr>
          <p:cNvSpPr>
            <a:spLocks noGrp="1"/>
          </p:cNvSpPr>
          <p:nvPr>
            <p:ph type="sldNum" sz="quarter" idx="2"/>
          </p:nvPr>
        </p:nvSpPr>
        <p:spPr>
          <a:xfrm>
            <a:off x="11804875" y="6516742"/>
            <a:ext cx="395695" cy="288726"/>
          </a:xfrm>
        </p:spPr>
        <p:txBody>
          <a:bodyPr lIns="91440" tIns="45720" rIns="91440" bIns="45720" anchor="t"/>
          <a:lstStyle/>
          <a:p>
            <a:pPr algn="r"/>
            <a:fld id="{86CB4B4D-7CA3-9044-876B-883B54F8677D}" type="slidenum">
              <a:rPr lang="en-US" sz="1200">
                <a:solidFill>
                  <a:srgbClr val="7F7F7F"/>
                </a:solidFill>
              </a:rPr>
              <a:pPr algn="r"/>
              <a:t>76</a:t>
            </a:fld>
            <a:endParaRPr sz="1200">
              <a:solidFill>
                <a:srgbClr val="7F7F7F"/>
              </a:solidFill>
            </a:endParaRPr>
          </a:p>
        </p:txBody>
      </p:sp>
    </p:spTree>
    <p:extLst>
      <p:ext uri="{BB962C8B-B14F-4D97-AF65-F5344CB8AC3E}">
        <p14:creationId xmlns:p14="http://schemas.microsoft.com/office/powerpoint/2010/main" val="3113141576"/>
      </p:ext>
    </p:extLst>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half" idx="1"/>
          </p:nvPr>
        </p:nvSpPr>
        <p:spPr>
          <a:xfrm>
            <a:off x="434805" y="1731534"/>
            <a:ext cx="11347451" cy="1870076"/>
          </a:xfrm>
        </p:spPr>
        <p:txBody>
          <a:bodyPr lIns="45719" tIns="45720" rIns="45719" bIns="45720" anchor="ctr">
            <a:normAutofit/>
          </a:bodyPr>
          <a:lstStyle/>
          <a:p>
            <a:pPr>
              <a:spcBef>
                <a:spcPts val="0"/>
              </a:spcBef>
              <a:defRPr sz="3200" b="1"/>
            </a:pPr>
            <a:r>
              <a:t>4.6 Activité de groupe : </a:t>
            </a:r>
          </a:p>
          <a:p>
            <a:pPr marL="0" indent="0">
              <a:spcBef>
                <a:spcPts val="0"/>
              </a:spcBef>
              <a:buNone/>
              <a:defRPr sz="3200" b="1"/>
            </a:pPr>
            <a:r>
              <a:t>POS sur le postdéploiement des EIR </a:t>
            </a:r>
          </a:p>
        </p:txBody>
      </p:sp>
      <p:sp>
        <p:nvSpPr>
          <p:cNvPr id="3" name="Slide Number Placeholder 2">
            <a:extLst>
              <a:ext uri="{FF2B5EF4-FFF2-40B4-BE49-F238E27FC236}">
                <a16:creationId xmlns:a16="http://schemas.microsoft.com/office/drawing/2014/main" id="{FBD4AFAB-7C4F-B29D-36A6-4B5E28CDC763}"/>
              </a:ext>
            </a:extLst>
          </p:cNvPr>
          <p:cNvSpPr>
            <a:spLocks noGrp="1"/>
          </p:cNvSpPr>
          <p:nvPr>
            <p:ph type="sldNum" sz="quarter" idx="2"/>
          </p:nvPr>
        </p:nvSpPr>
        <p:spPr>
          <a:xfrm>
            <a:off x="11743853" y="6499812"/>
            <a:ext cx="447887" cy="320041"/>
          </a:xfrm>
        </p:spPr>
        <p:txBody>
          <a:bodyPr lIns="91440" tIns="45720" rIns="91440" bIns="45720" anchor="t"/>
          <a:lstStyle/>
          <a:p>
            <a:pPr algn="r"/>
            <a:fld id="{86CB4B4D-7CA3-9044-876B-883B54F8677D}" type="slidenum">
              <a:rPr lang="en-US" sz="1200">
                <a:solidFill>
                  <a:srgbClr val="7F7F7F"/>
                </a:solidFill>
              </a:rPr>
              <a:pPr algn="r"/>
              <a:t>77</a:t>
            </a:fld>
            <a:endParaRPr sz="1200">
              <a:solidFill>
                <a:srgbClr val="7F7F7F"/>
              </a:solidFill>
            </a:endParaRPr>
          </a:p>
        </p:txBody>
      </p:sp>
    </p:spTree>
    <p:extLst>
      <p:ext uri="{BB962C8B-B14F-4D97-AF65-F5344CB8AC3E}">
        <p14:creationId xmlns:p14="http://schemas.microsoft.com/office/powerpoint/2010/main" val="1011718205"/>
      </p:ext>
    </p:extLst>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 name="Content Placeholder 1"/>
          <p:cNvSpPr txBox="1"/>
          <p:nvPr/>
        </p:nvSpPr>
        <p:spPr>
          <a:xfrm>
            <a:off x="4353820" y="2853159"/>
            <a:ext cx="7049257" cy="391389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p>
            <a:pPr algn="ctr">
              <a:defRPr sz="2400">
                <a:solidFill>
                  <a:srgbClr val="FF0000"/>
                </a:solidFill>
                <a:highlight>
                  <a:srgbClr val="FFFF00"/>
                </a:highlight>
                <a:latin typeface="Source Sans Pro Regular"/>
                <a:ea typeface="Source Sans Pro Regular"/>
                <a:cs typeface="Source Sans Pro Regular"/>
                <a:sym typeface="Source Sans Pro Regular"/>
              </a:defRPr>
            </a:pPr>
            <a:r>
              <a:rPr dirty="0" err="1"/>
              <a:t>Consigne</a:t>
            </a:r>
            <a:r>
              <a:rPr dirty="0"/>
              <a:t> à </a:t>
            </a:r>
            <a:r>
              <a:rPr dirty="0" err="1"/>
              <a:t>lʼintention</a:t>
            </a:r>
            <a:r>
              <a:rPr dirty="0"/>
              <a:t> de </a:t>
            </a:r>
            <a:r>
              <a:rPr dirty="0" err="1"/>
              <a:t>lʼanimateur</a:t>
            </a:r>
            <a:r>
              <a:rPr dirty="0"/>
              <a:t> : </a:t>
            </a:r>
            <a:r>
              <a:rPr dirty="0" err="1"/>
              <a:t>veuillez</a:t>
            </a:r>
            <a:r>
              <a:rPr dirty="0"/>
              <a:t> </a:t>
            </a:r>
            <a:r>
              <a:rPr dirty="0" err="1"/>
              <a:t>insérer</a:t>
            </a:r>
            <a:r>
              <a:rPr dirty="0"/>
              <a:t> </a:t>
            </a:r>
            <a:r>
              <a:rPr dirty="0" err="1"/>
              <a:t>ici</a:t>
            </a:r>
            <a:r>
              <a:rPr dirty="0"/>
              <a:t> le résumé de la </a:t>
            </a:r>
            <a:r>
              <a:rPr lang="fr-FR" dirty="0"/>
              <a:t>session</a:t>
            </a:r>
            <a:r>
              <a:rPr dirty="0"/>
              <a:t> de </a:t>
            </a:r>
            <a:r>
              <a:rPr lang="fr-FR" dirty="0"/>
              <a:t>brainstorming </a:t>
            </a:r>
            <a:r>
              <a:rPr dirty="0" err="1"/>
              <a:t>consacrée</a:t>
            </a:r>
            <a:r>
              <a:rPr dirty="0"/>
              <a:t> à </a:t>
            </a:r>
            <a:r>
              <a:rPr dirty="0" err="1"/>
              <a:t>l’affiche</a:t>
            </a:r>
            <a:r>
              <a:rPr dirty="0"/>
              <a:t> 8 sur le </a:t>
            </a:r>
            <a:r>
              <a:rPr dirty="0" err="1"/>
              <a:t>thème</a:t>
            </a:r>
            <a:r>
              <a:rPr dirty="0"/>
              <a:t> du post</a:t>
            </a:r>
            <a:r>
              <a:rPr lang="fr-FR" dirty="0"/>
              <a:t> </a:t>
            </a:r>
            <a:r>
              <a:rPr dirty="0" err="1"/>
              <a:t>déploiement</a:t>
            </a:r>
            <a:r>
              <a:rPr dirty="0"/>
              <a:t> des EIR et </a:t>
            </a:r>
            <a:r>
              <a:rPr dirty="0" err="1"/>
              <a:t>celui</a:t>
            </a:r>
            <a:r>
              <a:rPr dirty="0"/>
              <a:t> de la </a:t>
            </a:r>
            <a:r>
              <a:rPr lang="fr-FR" dirty="0"/>
              <a:t>session</a:t>
            </a:r>
            <a:r>
              <a:rPr dirty="0"/>
              <a:t> de</a:t>
            </a:r>
            <a:r>
              <a:rPr lang="fr-FR" dirty="0"/>
              <a:t> brainstorming</a:t>
            </a:r>
            <a:r>
              <a:rPr dirty="0"/>
              <a:t> </a:t>
            </a:r>
            <a:r>
              <a:rPr dirty="0" err="1"/>
              <a:t>consacrée</a:t>
            </a:r>
            <a:r>
              <a:rPr dirty="0"/>
              <a:t> à </a:t>
            </a:r>
            <a:r>
              <a:rPr dirty="0" err="1"/>
              <a:t>lʼaffiche</a:t>
            </a:r>
            <a:r>
              <a:rPr dirty="0"/>
              <a:t> 10 sur le </a:t>
            </a:r>
            <a:r>
              <a:rPr dirty="0" err="1"/>
              <a:t>thème</a:t>
            </a:r>
            <a:r>
              <a:rPr dirty="0"/>
              <a:t> du bien-</a:t>
            </a:r>
            <a:r>
              <a:rPr dirty="0" err="1"/>
              <a:t>être</a:t>
            </a:r>
            <a:r>
              <a:rPr dirty="0"/>
              <a:t> du personnel des EIR, dans le cadre de </a:t>
            </a:r>
            <a:r>
              <a:rPr dirty="0" err="1"/>
              <a:t>l’activité</a:t>
            </a:r>
            <a:r>
              <a:rPr dirty="0"/>
              <a:t> de </a:t>
            </a:r>
            <a:r>
              <a:rPr dirty="0" err="1"/>
              <a:t>groupe</a:t>
            </a:r>
            <a:r>
              <a:rPr dirty="0"/>
              <a:t> 1.2 : </a:t>
            </a:r>
            <a:endParaRPr sz="2400" dirty="0">
              <a:solidFill>
                <a:srgbClr val="FF0000"/>
              </a:solidFill>
              <a:highlight>
                <a:srgbClr val="FFFF00"/>
              </a:highlight>
              <a:latin typeface="Source Sans Pro Regular"/>
              <a:ea typeface="Source Sans Pro Regular"/>
              <a:cs typeface="Calibri"/>
            </a:endParaRPr>
          </a:p>
          <a:p>
            <a:pPr algn="ctr">
              <a:defRPr sz="2400">
                <a:solidFill>
                  <a:srgbClr val="FF0000"/>
                </a:solidFill>
                <a:highlight>
                  <a:srgbClr val="FFFF00"/>
                </a:highlight>
                <a:latin typeface="Source Sans Pro Regular"/>
                <a:ea typeface="Source Sans Pro Regular"/>
                <a:cs typeface="Source Sans Pro Regular"/>
                <a:sym typeface="Source Sans Pro Regular"/>
              </a:defRPr>
            </a:pPr>
            <a:r>
              <a:rPr lang="fr-FR" dirty="0"/>
              <a:t>session</a:t>
            </a:r>
            <a:r>
              <a:rPr dirty="0"/>
              <a:t> de </a:t>
            </a:r>
            <a:r>
              <a:rPr lang="fr-FR" dirty="0"/>
              <a:t>brainstorming </a:t>
            </a:r>
            <a:r>
              <a:rPr dirty="0"/>
              <a:t>sur </a:t>
            </a:r>
            <a:r>
              <a:rPr dirty="0" err="1"/>
              <a:t>l’expérience</a:t>
            </a:r>
            <a:r>
              <a:rPr dirty="0"/>
              <a:t> des EIR [</a:t>
            </a:r>
            <a:r>
              <a:rPr dirty="0" err="1"/>
              <a:t>en</a:t>
            </a:r>
            <a:r>
              <a:rPr dirty="0"/>
              <a:t>/à/au(x) nom du pays])</a:t>
            </a:r>
          </a:p>
          <a:p>
            <a:pPr>
              <a:spcBef>
                <a:spcPts val="500"/>
              </a:spcBef>
              <a:defRPr sz="2400">
                <a:latin typeface="Source Sans Pro Regular"/>
                <a:ea typeface="Source Sans Pro Regular"/>
                <a:cs typeface="Source Sans Pro Regular"/>
                <a:sym typeface="Source Sans Pro Regular"/>
              </a:defRPr>
            </a:pPr>
            <a:endParaRPr sz="2400" dirty="0">
              <a:solidFill>
                <a:srgbClr val="FF0000"/>
              </a:solidFill>
              <a:highlight>
                <a:srgbClr val="FFFF00"/>
              </a:highlight>
              <a:ea typeface="Source Sans Pro Regular"/>
              <a:cs typeface="+mj-lt"/>
            </a:endParaRPr>
          </a:p>
          <a:p>
            <a:pPr marL="307975" indent="-307975">
              <a:spcBef>
                <a:spcPts val="500"/>
              </a:spcBef>
              <a:buClr>
                <a:srgbClr val="00B050"/>
              </a:buClr>
              <a:buSzPct val="100000"/>
              <a:buFont typeface="Arial"/>
              <a:buChar char="•"/>
              <a:defRPr sz="2400">
                <a:latin typeface="Source Sans Pro Regular"/>
                <a:ea typeface="Source Sans Pro Regular"/>
                <a:cs typeface="Source Sans Pro Regular"/>
                <a:sym typeface="Source Sans Pro Regular"/>
              </a:defRPr>
            </a:pPr>
            <a:endParaRPr sz="2400" dirty="0">
              <a:solidFill>
                <a:srgbClr val="FF0000"/>
              </a:solidFill>
              <a:highlight>
                <a:srgbClr val="FFFF00"/>
              </a:highlight>
              <a:ea typeface="Source Sans Pro Regular"/>
              <a:cs typeface="+mj-lt"/>
            </a:endParaRPr>
          </a:p>
        </p:txBody>
      </p:sp>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31" name="Slide Number Placeholder 9"/>
          <p:cNvSpPr txBox="1"/>
          <p:nvPr/>
        </p:nvSpPr>
        <p:spPr>
          <a:xfrm>
            <a:off x="9494519" y="6555105"/>
            <a:ext cx="2651761" cy="281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ctr">
            <a:spAutoFit/>
          </a:bodyPr>
          <a:lstStyle>
            <a:lvl1pPr algn="r">
              <a:defRPr sz="1200">
                <a:solidFill>
                  <a:srgbClr val="888888"/>
                </a:solidFill>
                <a:latin typeface="Source Sans Pro Regular"/>
                <a:ea typeface="Source Sans Pro Regular"/>
                <a:cs typeface="Source Sans Pro Regular"/>
                <a:sym typeface="Source Sans Pro Regular"/>
              </a:defRPr>
            </a:lvl1pPr>
          </a:lstStyle>
          <a:p>
            <a:r>
              <a:t>62</a:t>
            </a:r>
          </a:p>
        </p:txBody>
      </p:sp>
      <p:sp>
        <p:nvSpPr>
          <p:cNvPr id="2" name="TextBox 8">
            <a:extLst>
              <a:ext uri="{FF2B5EF4-FFF2-40B4-BE49-F238E27FC236}">
                <a16:creationId xmlns:a16="http://schemas.microsoft.com/office/drawing/2014/main" id="{F4278828-3558-B3D7-26C7-DD87AE026101}"/>
              </a:ext>
            </a:extLst>
          </p:cNvPr>
          <p:cNvSpPr txBox="1"/>
          <p:nvPr/>
        </p:nvSpPr>
        <p:spPr>
          <a:xfrm>
            <a:off x="303262" y="-29084"/>
            <a:ext cx="3405982"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a:t>Résumé de la </a:t>
            </a:r>
            <a:r>
              <a:rPr lang="fr-FR" dirty="0"/>
              <a:t>session</a:t>
            </a:r>
            <a:r>
              <a:rPr dirty="0"/>
              <a:t> de</a:t>
            </a:r>
            <a:r>
              <a:rPr lang="fr-FR" dirty="0"/>
              <a:t> brainstorming</a:t>
            </a:r>
            <a:endParaRPr dirty="0"/>
          </a:p>
        </p:txBody>
      </p:sp>
    </p:spTree>
    <p:extLst>
      <p:ext uri="{BB962C8B-B14F-4D97-AF65-F5344CB8AC3E}">
        <p14:creationId xmlns:p14="http://schemas.microsoft.com/office/powerpoint/2010/main" val="594235126"/>
      </p:ext>
    </p:extLst>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pPr>
              <a:defRPr sz="2800" b="1" kern="1200">
                <a:solidFill>
                  <a:srgbClr val="951D19"/>
                </a:solidFill>
                <a:latin typeface="Source Sans Pro"/>
                <a:ea typeface="+mj-ea"/>
                <a:cs typeface="Arial"/>
              </a:defRPr>
            </a:pPr>
            <a:r>
              <a:t>Consignes pour le travail en groupe (1)</a:t>
            </a:r>
            <a:endParaRPr sz="2800" b="1" kern="1200">
              <a:solidFill>
                <a:srgbClr val="951D19"/>
              </a:solidFill>
              <a:latin typeface="Source Sans Pro"/>
              <a:ea typeface="+mj-ea"/>
              <a:cs typeface="Arial" pitchFamily="34" charset="0"/>
            </a:endParaRPr>
          </a:p>
        </p:txBody>
      </p:sp>
      <p:sp>
        <p:nvSpPr>
          <p:cNvPr id="6" name="Espace réservé du texte 5"/>
          <p:cNvSpPr>
            <a:spLocks noGrp="1"/>
          </p:cNvSpPr>
          <p:nvPr>
            <p:ph type="body" idx="1"/>
          </p:nvPr>
        </p:nvSpPr>
        <p:spPr>
          <a:xfrm>
            <a:off x="859232" y="1711681"/>
            <a:ext cx="10461172" cy="4654071"/>
          </a:xfrm>
        </p:spPr>
        <p:txBody>
          <a:bodyPr lIns="45719" tIns="45720" rIns="45719" bIns="45720" anchor="t">
            <a:noAutofit/>
          </a:bodyPr>
          <a:lstStyle/>
          <a:p>
            <a:pPr marL="342900" lvl="2" indent="-307975">
              <a:spcBef>
                <a:spcPts val="500"/>
              </a:spcBef>
              <a:buClr>
                <a:schemeClr val="accent3"/>
              </a:buClr>
              <a:buSzPct val="100000"/>
              <a:buFont typeface="Arial"/>
              <a:buChar char="•"/>
              <a:defRPr sz="2200">
                <a:solidFill>
                  <a:schemeClr val="tx1"/>
                </a:solidFill>
                <a:latin typeface="Source Sans Pro Regular"/>
                <a:ea typeface="Source Sans Pro Regular"/>
                <a:cs typeface="Arial"/>
                <a:sym typeface="Source Sans Pro Regular"/>
              </a:defRPr>
            </a:pPr>
            <a:r>
              <a:t>Préparez une POS adaptée au contexte national sur la dotation des EIR en personnel et la constitution de la liste des membres de réserve à l’aide du modèle fourni et des principaux thèmes de réflexion qui vont vous être communiqués, en intégrant les éléments suivants :</a:t>
            </a:r>
          </a:p>
          <a:p>
            <a:pPr marL="34925" lvl="2" indent="0">
              <a:spcBef>
                <a:spcPts val="500"/>
              </a:spcBef>
              <a:buClr>
                <a:schemeClr val="accent3"/>
              </a:buClr>
              <a:buNone/>
              <a:defRPr sz="2400">
                <a:solidFill>
                  <a:srgbClr val="10253F"/>
                </a:solidFill>
                <a:latin typeface="Source Sans Pro Regular"/>
                <a:ea typeface="Source Sans Pro Regular"/>
                <a:cs typeface="Source Sans Pro Regular"/>
                <a:sym typeface="Source Sans Pro Regular"/>
              </a:defRPr>
            </a:pPr>
            <a:endParaRPr sz="2200">
              <a:solidFill>
                <a:schemeClr val="tx1"/>
              </a:solidFill>
              <a:cs typeface="Arial"/>
            </a:endParaRPr>
          </a:p>
          <a:p>
            <a:pPr marL="762000" lvl="5" indent="-342900">
              <a:spcBef>
                <a:spcPts val="500"/>
              </a:spcBef>
              <a:buClr>
                <a:schemeClr val="accent3"/>
              </a:buClr>
              <a:buFont typeface="Courier New"/>
              <a:buChar char="o"/>
              <a:defRPr sz="2200">
                <a:solidFill>
                  <a:schemeClr val="tx1"/>
                </a:solidFill>
                <a:latin typeface="Source Sans Pro Regular"/>
                <a:ea typeface="Source Sans Pro Regular"/>
                <a:cs typeface="Source Sans Pro Regular"/>
                <a:sym typeface="Source Sans Pro Regular"/>
              </a:defRPr>
            </a:pPr>
            <a:r>
              <a:t>Identification du moment opportun, des modalités et de la personne responsable des bilans postdéploiement </a:t>
            </a:r>
          </a:p>
          <a:p>
            <a:pPr marL="762000" lvl="5" indent="-342900">
              <a:spcBef>
                <a:spcPts val="500"/>
              </a:spcBef>
              <a:buClr>
                <a:schemeClr val="accent3"/>
              </a:buClr>
              <a:buFont typeface="Courier New"/>
              <a:buChar char="o"/>
              <a:defRPr sz="2200">
                <a:solidFill>
                  <a:schemeClr val="tx1"/>
                </a:solidFill>
                <a:latin typeface="Source Sans Pro Regular"/>
                <a:ea typeface="Source Sans Pro Regular"/>
                <a:cs typeface="Source Sans Pro Regular"/>
                <a:sym typeface="Source Sans Pro Regular"/>
              </a:defRPr>
            </a:pPr>
            <a:r>
              <a:t>Ressources pour les intervenants, notamment pour leur bien-être physique et mental et leur réintégration </a:t>
            </a:r>
          </a:p>
          <a:p>
            <a:pPr marL="762000" lvl="5" indent="-342900">
              <a:spcBef>
                <a:spcPts val="500"/>
              </a:spcBef>
              <a:buClr>
                <a:schemeClr val="accent3"/>
              </a:buClr>
              <a:buFont typeface="Courier New"/>
              <a:buChar char="o"/>
              <a:defRPr sz="2200">
                <a:solidFill>
                  <a:schemeClr val="tx1"/>
                </a:solidFill>
                <a:latin typeface="Source Sans Pro Regular"/>
                <a:ea typeface="Source Sans Pro Regular"/>
                <a:cs typeface="Source Sans Pro Regular"/>
                <a:sym typeface="Source Sans Pro Regular"/>
              </a:defRPr>
            </a:pPr>
            <a:r>
              <a:t>Processus (et personne responsable) de la planification et de la mise en œuvre des améliorations</a:t>
            </a:r>
          </a:p>
          <a:p>
            <a:pPr marL="342900" lvl="2" indent="-307975">
              <a:spcBef>
                <a:spcPts val="500"/>
              </a:spcBef>
              <a:buClr>
                <a:schemeClr val="accent3"/>
              </a:buClr>
              <a:buFont typeface="Arial"/>
              <a:buChar char="•"/>
              <a:defRPr sz="2400">
                <a:latin typeface="Source Sans Pro Regular"/>
                <a:ea typeface="Source Sans Pro Regular"/>
                <a:cs typeface="Source Sans Pro Regular"/>
                <a:sym typeface="Source Sans Pro Regular"/>
              </a:defRPr>
            </a:pPr>
            <a:endParaRPr sz="2200">
              <a:solidFill>
                <a:schemeClr val="tx1"/>
              </a:solidFill>
              <a:cs typeface="Arial"/>
            </a:endParaRPr>
          </a:p>
        </p:txBody>
      </p:sp>
      <p:sp>
        <p:nvSpPr>
          <p:cNvPr id="3" name="ZoneTexte 2">
            <a:extLst>
              <a:ext uri="{FF2B5EF4-FFF2-40B4-BE49-F238E27FC236}">
                <a16:creationId xmlns:a16="http://schemas.microsoft.com/office/drawing/2014/main" id="{91ED658C-F1A7-1083-09A3-0D106085A483}"/>
              </a:ext>
            </a:extLst>
          </p:cNvPr>
          <p:cNvSpPr txBox="1"/>
          <p:nvPr/>
        </p:nvSpPr>
        <p:spPr>
          <a:xfrm>
            <a:off x="47340" y="48331"/>
            <a:ext cx="11427971"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fromWordArt="0" anchor="t" anchorCtr="0" forceAA="0" compatLnSpc="1">
            <a:prstTxWarp prst="textNoShape">
              <a:avLst/>
            </a:prstTxWarp>
            <a:spAutoFit/>
          </a:bodyPr>
          <a:lstStyle/>
          <a:p>
            <a:pPr>
              <a:defRPr sz="2800" b="1">
                <a:solidFill>
                  <a:srgbClr val="FFFFFF"/>
                </a:solidFill>
                <a:latin typeface="Source Sans Pro Regular"/>
              </a:defRPr>
            </a:pPr>
            <a:r>
              <a:rPr dirty="0"/>
              <a:t>4.6 </a:t>
            </a:r>
            <a:r>
              <a:rPr dirty="0" err="1"/>
              <a:t>Activité</a:t>
            </a:r>
            <a:r>
              <a:rPr dirty="0"/>
              <a:t> de </a:t>
            </a:r>
            <a:r>
              <a:rPr dirty="0" err="1"/>
              <a:t>groupe</a:t>
            </a:r>
            <a:r>
              <a:rPr dirty="0"/>
              <a:t> : POS sur le post</a:t>
            </a:r>
            <a:r>
              <a:rPr lang="fr-FR" dirty="0"/>
              <a:t> </a:t>
            </a:r>
            <a:r>
              <a:rPr dirty="0" err="1"/>
              <a:t>déploiement</a:t>
            </a:r>
            <a:r>
              <a:rPr dirty="0"/>
              <a:t> des EIR</a:t>
            </a:r>
          </a:p>
        </p:txBody>
      </p:sp>
      <p:sp>
        <p:nvSpPr>
          <p:cNvPr id="2" name="Slide Number Placeholder 1">
            <a:extLst>
              <a:ext uri="{FF2B5EF4-FFF2-40B4-BE49-F238E27FC236}">
                <a16:creationId xmlns:a16="http://schemas.microsoft.com/office/drawing/2014/main" id="{84EEB3C4-087F-A80D-DACC-AA51328E8131}"/>
              </a:ext>
            </a:extLst>
          </p:cNvPr>
          <p:cNvSpPr>
            <a:spLocks noGrp="1"/>
          </p:cNvSpPr>
          <p:nvPr>
            <p:ph type="sldNum" sz="quarter" idx="2"/>
          </p:nvPr>
        </p:nvSpPr>
        <p:spPr>
          <a:xfrm>
            <a:off x="11783513" y="6507784"/>
            <a:ext cx="406134" cy="351356"/>
          </a:xfrm>
        </p:spPr>
        <p:txBody>
          <a:bodyPr lIns="91440" tIns="45720" rIns="91440" bIns="45720" anchor="t"/>
          <a:lstStyle/>
          <a:p>
            <a:pPr algn="r"/>
            <a:fld id="{86CB4B4D-7CA3-9044-876B-883B54F8677D}" type="slidenum">
              <a:rPr lang="en-US" sz="1200">
                <a:solidFill>
                  <a:srgbClr val="7F7F7F"/>
                </a:solidFill>
              </a:rPr>
              <a:pPr algn="r"/>
              <a:t>79</a:t>
            </a:fld>
            <a:endParaRPr sz="1200">
              <a:solidFill>
                <a:srgbClr val="7F7F7F"/>
              </a:solidFill>
            </a:endParaRPr>
          </a:p>
        </p:txBody>
      </p:sp>
    </p:spTree>
    <p:extLst>
      <p:ext uri="{BB962C8B-B14F-4D97-AF65-F5344CB8AC3E}">
        <p14:creationId xmlns:p14="http://schemas.microsoft.com/office/powerpoint/2010/main" val="21319309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7713" y="70581"/>
            <a:ext cx="4609847" cy="646114"/>
          </a:xfrm>
        </p:spPr>
        <p:txBody>
          <a:bodyPr>
            <a:noAutofit/>
          </a:bodyPr>
          <a:lstStyle/>
          <a:p>
            <a:pPr>
              <a:defRPr b="1">
                <a:solidFill>
                  <a:schemeClr val="bg1"/>
                </a:solidFill>
                <a:latin typeface="Source Sans Pro"/>
                <a:cs typeface="+mj-cs"/>
                <a:sym typeface="Calibri"/>
              </a:defRPr>
            </a:pPr>
            <a:r>
              <a:t>Cycle de gestion des EIR</a:t>
            </a:r>
          </a:p>
        </p:txBody>
      </p:sp>
      <p:sp>
        <p:nvSpPr>
          <p:cNvPr id="9" name="ZoneTexte 8"/>
          <p:cNvSpPr txBox="1"/>
          <p:nvPr/>
        </p:nvSpPr>
        <p:spPr>
          <a:xfrm>
            <a:off x="176461" y="903654"/>
            <a:ext cx="2778493" cy="1631216"/>
          </a:xfrm>
          <a:prstGeom prst="rect">
            <a:avLst/>
          </a:prstGeom>
          <a:noFill/>
        </p:spPr>
        <p:txBody>
          <a:bodyPr wrap="square" lIns="91440" tIns="45720" rIns="91440" bIns="45720" anchor="t">
            <a:spAutoFit/>
          </a:bodyPr>
          <a:lstStyle/>
          <a:p>
            <a:pPr hangingPunct="1">
              <a:defRPr sz="2000" b="1" kern="1200">
                <a:solidFill>
                  <a:schemeClr val="tx1"/>
                </a:solidFill>
                <a:latin typeface="Source Sans Pro"/>
                <a:ea typeface="+mn-ea"/>
                <a:cs typeface="+mn-cs"/>
              </a:defRPr>
            </a:pPr>
            <a:r>
              <a:t>Rappel</a:t>
            </a:r>
            <a:endParaRPr sz="2000" b="1" kern="1200">
              <a:solidFill>
                <a:schemeClr val="tx1"/>
              </a:solidFill>
              <a:latin typeface="Source Sans Pro" panose="020B0503030403020204" pitchFamily="34" charset="0"/>
              <a:ea typeface="+mn-ea"/>
              <a:cs typeface="+mn-cs"/>
            </a:endParaRPr>
          </a:p>
          <a:p>
            <a:pPr hangingPunct="1">
              <a:defRPr sz="2000" kern="1200">
                <a:solidFill>
                  <a:schemeClr val="tx1"/>
                </a:solidFill>
                <a:latin typeface="Source Sans Pro" panose="020B0503030403020204" pitchFamily="34" charset="0"/>
                <a:ea typeface="+mn-ea"/>
                <a:cs typeface="+mn-cs"/>
              </a:defRPr>
            </a:pPr>
            <a:r>
              <a:t>Les principales activités menées pendant les phases de préparation et d’intervention sont les suivantes : </a:t>
            </a:r>
          </a:p>
        </p:txBody>
      </p:sp>
      <p:sp>
        <p:nvSpPr>
          <p:cNvPr id="8" name="Slide Number Placeholder 5">
            <a:extLst>
              <a:ext uri="{FF2B5EF4-FFF2-40B4-BE49-F238E27FC236}">
                <a16:creationId xmlns:a16="http://schemas.microsoft.com/office/drawing/2014/main" id="{AFC457CD-E359-421B-A704-6C6551F9362A}"/>
              </a:ext>
            </a:extLst>
          </p:cNvPr>
          <p:cNvSpPr txBox="1">
            <a:spLocks noGrp="1"/>
          </p:cNvSpPr>
          <p:nvPr>
            <p:ph type="sldNum" sz="quarter" idx="2"/>
          </p:nvPr>
        </p:nvSpPr>
        <p:spPr>
          <a:xfrm>
            <a:off x="11907520" y="6527531"/>
            <a:ext cx="192508"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fld id="{86CB4B4D-7CA3-9044-876B-883B54F8677D}" type="slidenum">
              <a:rPr sz="1200">
                <a:solidFill>
                  <a:schemeClr val="tx1">
                    <a:lumMod val="50000"/>
                    <a:lumOff val="50000"/>
                  </a:schemeClr>
                </a:solidFill>
                <a:latin typeface="Source Sans Pro" panose="020B0503030403020204" pitchFamily="34" charset="0"/>
              </a:rPr>
              <a:t>8</a:t>
            </a:fld>
            <a:endParaRPr sz="1200">
              <a:solidFill>
                <a:schemeClr val="tx1">
                  <a:lumMod val="50000"/>
                  <a:lumOff val="50000"/>
                </a:schemeClr>
              </a:solidFill>
              <a:latin typeface="Source Sans Pro" panose="020B0503030403020204" pitchFamily="34" charset="0"/>
            </a:endParaRPr>
          </a:p>
        </p:txBody>
      </p:sp>
      <p:pic>
        <p:nvPicPr>
          <p:cNvPr id="1026" name="Picture 2" descr="Une image contenant texte, capture d’écran, diagramme, cercle&#10;&#10;Description générée automatiquement">
            <a:extLst>
              <a:ext uri="{FF2B5EF4-FFF2-40B4-BE49-F238E27FC236}">
                <a16:creationId xmlns:a16="http://schemas.microsoft.com/office/drawing/2014/main" id="{FBAB38ED-0DCC-8046-F855-2DA3125DEA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86" t="3375" r="9215"/>
          <a:stretch/>
        </p:blipFill>
        <p:spPr bwMode="auto">
          <a:xfrm>
            <a:off x="3099910" y="998621"/>
            <a:ext cx="8835956" cy="5788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2500140"/>
      </p:ext>
    </p:extLst>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8798144-C516-5348-A5F5-C41C25162F89}"/>
              </a:ext>
            </a:extLst>
          </p:cNvPr>
          <p:cNvSpPr txBox="1"/>
          <p:nvPr/>
        </p:nvSpPr>
        <p:spPr>
          <a:xfrm>
            <a:off x="260251" y="1369222"/>
            <a:ext cx="11244263" cy="4843377"/>
          </a:xfrm>
          <a:prstGeom prst="rect">
            <a:avLst/>
          </a:prstGeom>
          <a:noFill/>
        </p:spPr>
        <p:txBody>
          <a:bodyPr wrap="square" lIns="91440" tIns="45720" rIns="91440" bIns="45720" anchor="t">
            <a:spAutoFit/>
          </a:bodyPr>
          <a:lstStyle/>
          <a:p>
            <a:pPr marL="342900" lvl="8" indent="-307975">
              <a:spcBef>
                <a:spcPts val="500"/>
              </a:spcBef>
              <a:buClr>
                <a:srgbClr val="65A000"/>
              </a:buClr>
              <a:buSzPct val="100000"/>
              <a:buFont typeface="Arial"/>
              <a:buChar char="•"/>
              <a:defRPr sz="2400">
                <a:solidFill>
                  <a:srgbClr val="10253F"/>
                </a:solidFill>
                <a:latin typeface="Source Sans Pro Regular"/>
                <a:ea typeface="Source Sans Pro Regular"/>
                <a:cs typeface="Arial"/>
                <a:sym typeface="Source Sans Pro Regular"/>
              </a:defRPr>
            </a:pPr>
            <a:r>
              <a:rPr dirty="0" err="1"/>
              <a:t>Veuillez</a:t>
            </a:r>
            <a:r>
              <a:rPr dirty="0"/>
              <a:t> </a:t>
            </a:r>
            <a:r>
              <a:rPr dirty="0" err="1"/>
              <a:t>remplir</a:t>
            </a:r>
            <a:r>
              <a:rPr dirty="0"/>
              <a:t> le </a:t>
            </a:r>
            <a:r>
              <a:rPr dirty="0" err="1"/>
              <a:t>modèle</a:t>
            </a:r>
            <a:r>
              <a:rPr dirty="0"/>
              <a:t> de POS </a:t>
            </a:r>
            <a:r>
              <a:rPr dirty="0" err="1"/>
              <a:t>fourni</a:t>
            </a:r>
            <a:r>
              <a:rPr dirty="0"/>
              <a:t> et </a:t>
            </a:r>
            <a:r>
              <a:rPr dirty="0" err="1"/>
              <a:t>renseigner</a:t>
            </a:r>
            <a:r>
              <a:rPr dirty="0"/>
              <a:t> les parties </a:t>
            </a:r>
            <a:r>
              <a:rPr dirty="0" err="1"/>
              <a:t>suivantes</a:t>
            </a:r>
            <a:r>
              <a:rPr dirty="0"/>
              <a:t> :</a:t>
            </a:r>
          </a:p>
          <a:p>
            <a:pPr marL="762000" lvl="5" indent="-342900" defTabSz="289320">
              <a:lnSpc>
                <a:spcPct val="90000"/>
              </a:lnSpc>
              <a:spcBef>
                <a:spcPts val="500"/>
              </a:spcBef>
              <a:buClr>
                <a:schemeClr val="accent3"/>
              </a:buClr>
              <a:buSzPct val="100000"/>
              <a:buFont typeface="Courier New"/>
              <a:buChar char="o"/>
              <a:defRPr sz="2200">
                <a:solidFill>
                  <a:schemeClr val="tx1"/>
                </a:solidFill>
                <a:latin typeface="Source Sans Pro Regular"/>
                <a:ea typeface="Source Sans Pro Regular"/>
                <a:cs typeface="Source Sans Pro Regular"/>
                <a:sym typeface="Source Sans Pro Regular"/>
              </a:defRPr>
            </a:pPr>
            <a:r>
              <a:rPr dirty="0" err="1"/>
              <a:t>Évaluation</a:t>
            </a:r>
            <a:endParaRPr dirty="0"/>
          </a:p>
          <a:p>
            <a:pPr marL="762000" lvl="5" indent="-342900" defTabSz="289320">
              <a:lnSpc>
                <a:spcPct val="90000"/>
              </a:lnSpc>
              <a:spcBef>
                <a:spcPts val="500"/>
              </a:spcBef>
              <a:buClr>
                <a:schemeClr val="accent3"/>
              </a:buClr>
              <a:buSzPct val="100000"/>
              <a:buFont typeface="Courier New"/>
              <a:buChar char="o"/>
              <a:defRPr sz="2200">
                <a:solidFill>
                  <a:schemeClr val="tx1"/>
                </a:solidFill>
                <a:latin typeface="Source Sans Pro Regular"/>
                <a:ea typeface="Source Sans Pro Regular"/>
                <a:cs typeface="Source Sans Pro Regular"/>
                <a:sym typeface="Source Sans Pro Regular"/>
              </a:defRPr>
            </a:pPr>
            <a:r>
              <a:rPr dirty="0" err="1"/>
              <a:t>Ressources</a:t>
            </a:r>
            <a:r>
              <a:rPr dirty="0"/>
              <a:t> pour les </a:t>
            </a:r>
            <a:r>
              <a:rPr dirty="0" err="1"/>
              <a:t>intervenants</a:t>
            </a:r>
            <a:endParaRPr dirty="0"/>
          </a:p>
          <a:p>
            <a:pPr marL="762000" lvl="5" indent="-342900" defTabSz="289320">
              <a:lnSpc>
                <a:spcPct val="90000"/>
              </a:lnSpc>
              <a:spcBef>
                <a:spcPts val="500"/>
              </a:spcBef>
              <a:buClr>
                <a:schemeClr val="accent3"/>
              </a:buClr>
              <a:buSzPct val="100000"/>
              <a:buFont typeface="Courier New"/>
              <a:buChar char="o"/>
              <a:defRPr sz="2200">
                <a:solidFill>
                  <a:schemeClr val="tx1"/>
                </a:solidFill>
                <a:latin typeface="Source Sans Pro Regular"/>
                <a:ea typeface="Source Sans Pro Regular"/>
                <a:cs typeface="Source Sans Pro Regular"/>
                <a:sym typeface="Source Sans Pro Regular"/>
              </a:defRPr>
            </a:pPr>
            <a:r>
              <a:rPr dirty="0"/>
              <a:t>Planification et mise </a:t>
            </a:r>
            <a:r>
              <a:rPr dirty="0" err="1"/>
              <a:t>en</a:t>
            </a:r>
            <a:r>
              <a:rPr dirty="0"/>
              <a:t> </a:t>
            </a:r>
            <a:r>
              <a:rPr dirty="0" err="1"/>
              <a:t>œuvre</a:t>
            </a:r>
            <a:r>
              <a:rPr dirty="0"/>
              <a:t> des </a:t>
            </a:r>
            <a:r>
              <a:rPr dirty="0" err="1"/>
              <a:t>améliorations</a:t>
            </a:r>
            <a:endParaRPr dirty="0"/>
          </a:p>
          <a:p>
            <a:pPr marL="342900" lvl="8" indent="-307975">
              <a:spcBef>
                <a:spcPts val="500"/>
              </a:spcBef>
              <a:buClr>
                <a:srgbClr val="65A000"/>
              </a:buClr>
              <a:buSzPct val="100000"/>
              <a:buFont typeface="Arial"/>
              <a:buChar char="•"/>
              <a:defRPr sz="2400">
                <a:solidFill>
                  <a:srgbClr val="10253F"/>
                </a:solidFill>
                <a:latin typeface="Source Sans Pro Regular"/>
                <a:ea typeface="Source Sans Pro Regular"/>
                <a:cs typeface="Arial"/>
                <a:sym typeface="Source Sans Pro Regular"/>
              </a:defRPr>
            </a:pPr>
            <a:r>
              <a:rPr dirty="0"/>
              <a:t>Des suggestions de </a:t>
            </a:r>
            <a:r>
              <a:rPr dirty="0" err="1"/>
              <a:t>contenu</a:t>
            </a:r>
            <a:r>
              <a:rPr dirty="0"/>
              <a:t> </a:t>
            </a:r>
            <a:r>
              <a:rPr dirty="0" err="1"/>
              <a:t>sont</a:t>
            </a:r>
            <a:r>
              <a:rPr dirty="0"/>
              <a:t> </a:t>
            </a:r>
            <a:r>
              <a:rPr dirty="0" err="1"/>
              <a:t>proposées</a:t>
            </a:r>
            <a:r>
              <a:rPr dirty="0"/>
              <a:t> dans </a:t>
            </a:r>
            <a:r>
              <a:rPr dirty="0" err="1"/>
              <a:t>l’annexe</a:t>
            </a:r>
            <a:r>
              <a:rPr dirty="0"/>
              <a:t> 10 sous </a:t>
            </a:r>
            <a:r>
              <a:rPr dirty="0" err="1"/>
              <a:t>forme</a:t>
            </a:r>
            <a:r>
              <a:rPr dirty="0"/>
              <a:t> de </a:t>
            </a:r>
            <a:r>
              <a:rPr dirty="0" err="1"/>
              <a:t>thèmes</a:t>
            </a:r>
            <a:r>
              <a:rPr dirty="0"/>
              <a:t> de </a:t>
            </a:r>
            <a:r>
              <a:rPr dirty="0" err="1"/>
              <a:t>réflexion</a:t>
            </a:r>
            <a:endParaRPr dirty="0"/>
          </a:p>
          <a:p>
            <a:pPr marL="342900" lvl="8" indent="-307975">
              <a:spcBef>
                <a:spcPts val="500"/>
              </a:spcBef>
              <a:buClr>
                <a:srgbClr val="65A000"/>
              </a:buClr>
              <a:buSzPct val="100000"/>
              <a:buFont typeface="Arial"/>
              <a:buChar char="•"/>
              <a:defRPr sz="2400">
                <a:solidFill>
                  <a:srgbClr val="10253F"/>
                </a:solidFill>
                <a:latin typeface="Source Sans Pro Regular"/>
                <a:ea typeface="Source Sans Pro Regular"/>
                <a:cs typeface="Arial"/>
                <a:sym typeface="Source Sans Pro Regular"/>
              </a:defRPr>
            </a:pPr>
            <a:r>
              <a:rPr dirty="0" err="1"/>
              <a:t>Chaque</a:t>
            </a:r>
            <a:r>
              <a:rPr dirty="0"/>
              <a:t> </a:t>
            </a:r>
            <a:r>
              <a:rPr dirty="0" err="1"/>
              <a:t>groupe</a:t>
            </a:r>
            <a:r>
              <a:rPr dirty="0"/>
              <a:t> </a:t>
            </a:r>
            <a:r>
              <a:rPr dirty="0" err="1"/>
              <a:t>désigne</a:t>
            </a:r>
            <a:r>
              <a:rPr dirty="0"/>
              <a:t> un rapporteur qui </a:t>
            </a:r>
            <a:r>
              <a:rPr dirty="0" err="1"/>
              <a:t>présentera</a:t>
            </a:r>
            <a:r>
              <a:rPr dirty="0"/>
              <a:t> </a:t>
            </a:r>
            <a:r>
              <a:rPr dirty="0" err="1"/>
              <a:t>en</a:t>
            </a:r>
            <a:r>
              <a:rPr dirty="0"/>
              <a:t> </a:t>
            </a:r>
            <a:r>
              <a:rPr dirty="0" err="1"/>
              <a:t>plénière</a:t>
            </a:r>
            <a:r>
              <a:rPr dirty="0"/>
              <a:t> le </a:t>
            </a:r>
            <a:r>
              <a:rPr dirty="0" err="1"/>
              <a:t>résultat</a:t>
            </a:r>
            <a:r>
              <a:rPr dirty="0"/>
              <a:t> de </a:t>
            </a:r>
            <a:r>
              <a:rPr dirty="0" err="1"/>
              <a:t>ses</a:t>
            </a:r>
            <a:r>
              <a:rPr dirty="0"/>
              <a:t> discussions et de son travail</a:t>
            </a:r>
          </a:p>
          <a:p>
            <a:pPr marL="342900" marR="0" lvl="2" indent="-307975" algn="l" defTabSz="914400" rtl="0" eaLnBrk="1" fontAlgn="auto" latinLnBrk="0" hangingPunct="0">
              <a:lnSpc>
                <a:spcPct val="100000"/>
              </a:lnSpc>
              <a:spcBef>
                <a:spcPts val="500"/>
              </a:spcBef>
              <a:spcAft>
                <a:spcPts val="0"/>
              </a:spcAft>
              <a:buClr>
                <a:srgbClr val="65A000"/>
              </a:buClr>
              <a:buSzPct val="100000"/>
              <a:buFont typeface="Arial"/>
              <a:buChar char="•"/>
              <a:tabLst/>
              <a:defRPr sz="2400">
                <a:ln>
                  <a:noFill/>
                </a:ln>
                <a:solidFill>
                  <a:srgbClr val="000000"/>
                </a:solidFill>
                <a:effectLst/>
                <a:uLnTx/>
                <a:uFillTx/>
                <a:latin typeface="Source Sans Pro Regular"/>
                <a:ea typeface="Source Sans Pro Regular"/>
                <a:cs typeface="Arial"/>
                <a:sym typeface="Source Sans Pro Regular"/>
              </a:defRPr>
            </a:pPr>
            <a:r>
              <a:rPr dirty="0"/>
              <a:t>Durée : 45 minutes de travail </a:t>
            </a:r>
            <a:r>
              <a:rPr dirty="0" err="1"/>
              <a:t>en</a:t>
            </a:r>
            <a:r>
              <a:rPr dirty="0"/>
              <a:t> </a:t>
            </a:r>
            <a:r>
              <a:rPr dirty="0" err="1"/>
              <a:t>groupe</a:t>
            </a:r>
            <a:r>
              <a:rPr dirty="0"/>
              <a:t>, 15 minutes pour les </a:t>
            </a:r>
            <a:r>
              <a:rPr dirty="0" err="1"/>
              <a:t>présentations</a:t>
            </a:r>
            <a:endParaRPr dirty="0"/>
          </a:p>
          <a:p>
            <a:pPr marL="342900" marR="0" lvl="2" indent="-307975" algn="l" defTabSz="914400" rtl="0" eaLnBrk="1" fontAlgn="auto" latinLnBrk="0" hangingPunct="0">
              <a:lnSpc>
                <a:spcPct val="100000"/>
              </a:lnSpc>
              <a:spcBef>
                <a:spcPts val="500"/>
              </a:spcBef>
              <a:spcAft>
                <a:spcPts val="0"/>
              </a:spcAft>
              <a:buClr>
                <a:srgbClr val="65A000"/>
              </a:buClr>
              <a:buSzPct val="100000"/>
              <a:buFont typeface="Arial"/>
              <a:buChar char="•"/>
              <a:tabLst/>
              <a:defRPr sz="2400" b="1">
                <a:ln>
                  <a:noFill/>
                </a:ln>
                <a:solidFill>
                  <a:srgbClr val="A1010D"/>
                </a:solidFill>
                <a:effectLst/>
                <a:uLnTx/>
                <a:uFillTx/>
                <a:latin typeface="Source Sans Pro Regular"/>
                <a:ea typeface="Source Sans Pro Regular"/>
                <a:cs typeface="Arial"/>
                <a:sym typeface="Source Sans Pro Regular"/>
              </a:defRPr>
            </a:pPr>
            <a:r>
              <a:rPr dirty="0" err="1"/>
              <a:t>Réalisation</a:t>
            </a:r>
            <a:r>
              <a:rPr dirty="0"/>
              <a:t> </a:t>
            </a:r>
            <a:r>
              <a:rPr dirty="0" err="1"/>
              <a:t>attendue</a:t>
            </a:r>
            <a:r>
              <a:rPr dirty="0"/>
              <a:t> : </a:t>
            </a:r>
            <a:r>
              <a:rPr dirty="0" err="1"/>
              <a:t>élaboration</a:t>
            </a:r>
            <a:r>
              <a:rPr dirty="0"/>
              <a:t> </a:t>
            </a:r>
            <a:r>
              <a:rPr dirty="0" err="1"/>
              <a:t>d’une</a:t>
            </a:r>
            <a:r>
              <a:rPr dirty="0"/>
              <a:t> POS </a:t>
            </a:r>
            <a:r>
              <a:rPr dirty="0" err="1"/>
              <a:t>adaptée</a:t>
            </a:r>
            <a:r>
              <a:rPr dirty="0"/>
              <a:t> au </a:t>
            </a:r>
            <a:r>
              <a:rPr dirty="0" err="1"/>
              <a:t>contexte</a:t>
            </a:r>
            <a:r>
              <a:rPr dirty="0"/>
              <a:t> national sur le </a:t>
            </a:r>
            <a:r>
              <a:rPr dirty="0" err="1"/>
              <a:t>postdéploiement</a:t>
            </a:r>
            <a:r>
              <a:rPr dirty="0"/>
              <a:t> des EIR </a:t>
            </a:r>
          </a:p>
          <a:p>
            <a:pPr marL="342900" marR="0" lvl="2" indent="-307975" algn="l" defTabSz="914400" rtl="0" eaLnBrk="1" fontAlgn="auto" latinLnBrk="0" hangingPunct="0">
              <a:lnSpc>
                <a:spcPct val="100000"/>
              </a:lnSpc>
              <a:spcBef>
                <a:spcPts val="500"/>
              </a:spcBef>
              <a:spcAft>
                <a:spcPts val="0"/>
              </a:spcAft>
              <a:buClr>
                <a:srgbClr val="65A000"/>
              </a:buClr>
              <a:buSzPct val="100000"/>
              <a:buFont typeface="Arial"/>
              <a:buChar char="•"/>
              <a:tabLst/>
              <a:defRPr sz="2400">
                <a:solidFill>
                  <a:srgbClr val="10253F"/>
                </a:solidFill>
                <a:latin typeface="Source Sans Pro Regular"/>
                <a:ea typeface="Source Sans Pro Regular"/>
                <a:cs typeface="Source Sans Pro Regular"/>
                <a:sym typeface="Source Sans Pro Regular"/>
              </a:defRPr>
            </a:pPr>
            <a:endParaRPr kumimoji="0" sz="2400" b="0" i="0" u="none" strike="noStrike" kern="0" cap="none" normalizeH="0" baseline="0" dirty="0">
              <a:ln>
                <a:noFill/>
              </a:ln>
              <a:solidFill>
                <a:srgbClr val="000000"/>
              </a:solidFill>
              <a:effectLst/>
              <a:uLnTx/>
              <a:uFillTx/>
              <a:latin typeface="Source Sans Pro Regular"/>
              <a:ea typeface="Source Sans Pro Regular"/>
              <a:cs typeface="Arial"/>
              <a:sym typeface="Source Sans Pro Regular"/>
            </a:endParaRPr>
          </a:p>
        </p:txBody>
      </p:sp>
      <p:sp>
        <p:nvSpPr>
          <p:cNvPr id="8" name="Rectangle 7">
            <a:extLst>
              <a:ext uri="{FF2B5EF4-FFF2-40B4-BE49-F238E27FC236}">
                <a16:creationId xmlns:a16="http://schemas.microsoft.com/office/drawing/2014/main" id="{2BC78EFC-8EAF-09D1-04AA-AF685160072A}"/>
              </a:ext>
            </a:extLst>
          </p:cNvPr>
          <p:cNvSpPr/>
          <p:nvPr/>
        </p:nvSpPr>
        <p:spPr>
          <a:xfrm>
            <a:off x="-38294" y="5977"/>
            <a:ext cx="11244263" cy="584775"/>
          </a:xfrm>
          <a:prstGeom prst="rect">
            <a:avLst/>
          </a:prstGeom>
        </p:spPr>
        <p:txBody>
          <a:bodyPr wrap="square" lIns="91440" tIns="45720" rIns="91440" bIns="4572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3200" b="1">
                <a:solidFill>
                  <a:srgbClr val="FFFFFF"/>
                </a:solidFill>
                <a:latin typeface="Source Sans Pro Regular"/>
              </a:defRPr>
            </a:pPr>
            <a:r>
              <a:rPr dirty="0"/>
              <a:t>4.6 </a:t>
            </a:r>
            <a:r>
              <a:rPr dirty="0" err="1"/>
              <a:t>Activité</a:t>
            </a:r>
            <a:r>
              <a:rPr dirty="0"/>
              <a:t> de </a:t>
            </a:r>
            <a:r>
              <a:rPr dirty="0" err="1"/>
              <a:t>groupe</a:t>
            </a:r>
            <a:r>
              <a:rPr dirty="0"/>
              <a:t> : POS sur le post</a:t>
            </a:r>
            <a:r>
              <a:rPr lang="fr-FR" dirty="0"/>
              <a:t> </a:t>
            </a:r>
            <a:r>
              <a:rPr dirty="0" err="1"/>
              <a:t>déploiement</a:t>
            </a:r>
            <a:r>
              <a:rPr dirty="0"/>
              <a:t> des EIR  </a:t>
            </a:r>
            <a:endParaRPr kumimoji="0" sz="3200" b="1" i="0" u="none" strike="noStrike" kern="0" cap="none" normalizeH="0" baseline="0" dirty="0">
              <a:ln>
                <a:noFill/>
              </a:ln>
              <a:solidFill>
                <a:srgbClr val="FFFFFF"/>
              </a:solidFill>
              <a:effectLst/>
              <a:uLnTx/>
              <a:uFillTx/>
              <a:latin typeface="Source Sans Pro Regular"/>
              <a:cs typeface="Calibri"/>
              <a:sym typeface="Calibri"/>
            </a:endParaRPr>
          </a:p>
        </p:txBody>
      </p:sp>
      <p:sp>
        <p:nvSpPr>
          <p:cNvPr id="12" name="Titre 1">
            <a:extLst>
              <a:ext uri="{FF2B5EF4-FFF2-40B4-BE49-F238E27FC236}">
                <a16:creationId xmlns:a16="http://schemas.microsoft.com/office/drawing/2014/main" id="{F902C905-CC76-B935-C126-BEA720A14512}"/>
              </a:ext>
            </a:extLst>
          </p:cNvPr>
          <p:cNvSpPr txBox="1">
            <a:spLocks/>
          </p:cNvSpPr>
          <p:nvPr/>
        </p:nvSpPr>
        <p:spPr>
          <a:xfrm>
            <a:off x="142731" y="759232"/>
            <a:ext cx="10714010" cy="64611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baseline="0">
                <a:solidFill>
                  <a:srgbClr val="FFFFFF"/>
                </a:solidFill>
                <a:uFillTx/>
                <a:latin typeface="Source Sans Pro Bold"/>
                <a:ea typeface="Source Sans Pro Bold"/>
                <a:cs typeface="Source Sans Pro Bold"/>
                <a:sym typeface="Source Sans Pro Bold"/>
              </a:defRPr>
            </a:lvl9pPr>
          </a:lstStyle>
          <a:p>
            <a:pPr marL="0" marR="0" lvl="0" indent="0" algn="l" defTabSz="289320" rtl="0" eaLnBrk="1" fontAlgn="auto" latinLnBrk="0" hangingPunct="1">
              <a:lnSpc>
                <a:spcPct val="90000"/>
              </a:lnSpc>
              <a:spcBef>
                <a:spcPts val="0"/>
              </a:spcBef>
              <a:spcAft>
                <a:spcPts val="0"/>
              </a:spcAft>
              <a:buClrTx/>
              <a:buSzTx/>
              <a:buFontTx/>
              <a:buNone/>
              <a:tabLst/>
              <a:defRPr sz="2800" b="1">
                <a:ln>
                  <a:noFill/>
                </a:ln>
                <a:solidFill>
                  <a:srgbClr val="A1010D"/>
                </a:solidFill>
                <a:effectLst/>
                <a:uLnTx/>
                <a:latin typeface="Source Sans Pro Regular"/>
                <a:cs typeface="Arial"/>
              </a:defRPr>
            </a:pPr>
            <a:r>
              <a:t>Consignes pour le travail en groupe (2)</a:t>
            </a:r>
          </a:p>
        </p:txBody>
      </p:sp>
      <p:sp>
        <p:nvSpPr>
          <p:cNvPr id="2" name="Espace réservé du numéro de diapositive 1">
            <a:extLst>
              <a:ext uri="{FF2B5EF4-FFF2-40B4-BE49-F238E27FC236}">
                <a16:creationId xmlns:a16="http://schemas.microsoft.com/office/drawing/2014/main" id="{7E9F1390-187A-2B2D-6F5A-A60AA87BB670}"/>
              </a:ext>
            </a:extLst>
          </p:cNvPr>
          <p:cNvSpPr>
            <a:spLocks noGrp="1"/>
          </p:cNvSpPr>
          <p:nvPr>
            <p:ph type="sldNum" sz="quarter" idx="2"/>
          </p:nvPr>
        </p:nvSpPr>
        <p:spPr>
          <a:xfrm>
            <a:off x="11849894" y="6461301"/>
            <a:ext cx="483280" cy="320041"/>
          </a:xfrm>
        </p:spPr>
        <p:txBody>
          <a:bodyPr lIns="91440" tIns="45720" rIns="91440" bIns="45720" anchor="t"/>
          <a:lstStyle/>
          <a:p>
            <a:pPr marL="0" marR="0" lvl="0" indent="0" algn="l" defTabSz="914400" rtl="0" eaLnBrk="1" fontAlgn="auto" latinLnBrk="0" hangingPunct="0">
              <a:lnSpc>
                <a:spcPct val="100000"/>
              </a:lnSpc>
              <a:spcBef>
                <a:spcPts val="0"/>
              </a:spcBef>
              <a:spcAft>
                <a:spcPts val="0"/>
              </a:spcAft>
              <a:buClrTx/>
              <a:buSzTx/>
              <a:buFontTx/>
              <a:buNone/>
              <a:tabLst/>
            </a:pPr>
            <a:fld id="{86CB4B4D-7CA3-9044-876B-883B54F8677D}" type="slidenum">
              <a:rPr kumimoji="0" lang="fr-FR" sz="1200" b="0" i="0" u="none" strike="noStrike" kern="0" cap="none" spc="0" normalizeH="0" baseline="0" noProof="0" dirty="0">
                <a:ln>
                  <a:noFill/>
                </a:ln>
                <a:solidFill>
                  <a:srgbClr val="A5A5A5"/>
                </a:solidFill>
                <a:effectLst/>
                <a:uLnTx/>
                <a:uFillTx/>
                <a:latin typeface="Calibri"/>
                <a:cs typeface="Calibri"/>
                <a:sym typeface="Calibri"/>
              </a:rPr>
              <a:pPr marL="0" marR="0" lvl="0" indent="0" algn="l" defTabSz="914400" rtl="0" eaLnBrk="1" fontAlgn="auto" latinLnBrk="0" hangingPunct="0">
                <a:lnSpc>
                  <a:spcPct val="100000"/>
                </a:lnSpc>
                <a:spcBef>
                  <a:spcPts val="0"/>
                </a:spcBef>
                <a:spcAft>
                  <a:spcPts val="0"/>
                </a:spcAft>
                <a:buClrTx/>
                <a:buSzTx/>
                <a:buFontTx/>
                <a:buNone/>
                <a:tabLst/>
              </a:pPr>
              <a:t>80</a:t>
            </a:fld>
            <a:endParaRPr kumimoji="0" sz="1200" b="0" i="0" u="none" strike="noStrike" kern="0" cap="none" normalizeH="0" baseline="0">
              <a:ln>
                <a:noFill/>
              </a:ln>
              <a:solidFill>
                <a:srgbClr val="A5A5A5"/>
              </a:solidFill>
              <a:effectLst/>
              <a:uLnTx/>
              <a:uFillTx/>
              <a:latin typeface="Calibri"/>
              <a:cs typeface="Calibri"/>
              <a:sym typeface="Calibri"/>
            </a:endParaRPr>
          </a:p>
        </p:txBody>
      </p:sp>
    </p:spTree>
    <p:extLst>
      <p:ext uri="{BB962C8B-B14F-4D97-AF65-F5344CB8AC3E}">
        <p14:creationId xmlns:p14="http://schemas.microsoft.com/office/powerpoint/2010/main" val="1431479583"/>
      </p:ext>
    </p:extLst>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96563" y="833799"/>
            <a:ext cx="2876457"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pPr>
              <a:defRPr b="1"/>
            </a:pPr>
            <a:r>
              <a:rPr dirty="0"/>
              <a:t>Messages </a:t>
            </a:r>
            <a:r>
              <a:rPr dirty="0" err="1"/>
              <a:t>clés</a:t>
            </a:r>
            <a:endParaRPr b="1" dirty="0"/>
          </a:p>
        </p:txBody>
      </p:sp>
      <p:sp>
        <p:nvSpPr>
          <p:cNvPr id="6" name="Content Placeholder 2"/>
          <p:cNvSpPr txBox="1">
            <a:spLocks/>
          </p:cNvSpPr>
          <p:nvPr/>
        </p:nvSpPr>
        <p:spPr>
          <a:xfrm>
            <a:off x="4191650" y="1079991"/>
            <a:ext cx="7519566" cy="469801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vert="horz" lIns="18000" tIns="0" rIns="18000" bIns="0" anchor="t">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baseline="0">
                <a:solidFill>
                  <a:srgbClr val="000000"/>
                </a:solidFill>
                <a:uFillTx/>
                <a:latin typeface="Source Sans Pro Regular"/>
                <a:ea typeface="Source Sans Pro Regular"/>
                <a:cs typeface="Source Sans Pro Regular"/>
                <a:sym typeface="Source Sans Pro Regular"/>
              </a:defRPr>
            </a:lvl9pPr>
          </a:lstStyle>
          <a:p>
            <a:pPr marL="342900" lvl="2" indent="-342900" defTabSz="914400" hangingPunct="1">
              <a:lnSpc>
                <a:spcPct val="80000"/>
              </a:lnSpc>
              <a:spcBef>
                <a:spcPct val="20000"/>
              </a:spcBef>
              <a:buClr>
                <a:srgbClr val="65A000"/>
              </a:buClr>
              <a:buFont typeface="Arial" pitchFamily="34" charset="0"/>
              <a:buChar char="•"/>
              <a:defRPr sz="2400" kern="1200">
                <a:latin typeface="Source Sans Pro Regular"/>
                <a:ea typeface="+mn-ea"/>
                <a:cs typeface="Arial"/>
                <a:sym typeface="Source Sans Pro Regular"/>
              </a:defRPr>
            </a:pPr>
            <a:r>
              <a:rPr dirty="0"/>
              <a:t>Les </a:t>
            </a:r>
            <a:r>
              <a:rPr dirty="0" err="1"/>
              <a:t>critères</a:t>
            </a:r>
            <a:r>
              <a:rPr dirty="0"/>
              <a:t> de </a:t>
            </a:r>
            <a:r>
              <a:rPr dirty="0" err="1"/>
              <a:t>mobilisation</a:t>
            </a:r>
            <a:r>
              <a:rPr dirty="0"/>
              <a:t> </a:t>
            </a:r>
            <a:r>
              <a:rPr dirty="0" err="1"/>
              <a:t>sont</a:t>
            </a:r>
            <a:r>
              <a:rPr dirty="0"/>
              <a:t> </a:t>
            </a:r>
            <a:r>
              <a:rPr dirty="0" err="1"/>
              <a:t>propres</a:t>
            </a:r>
            <a:r>
              <a:rPr dirty="0"/>
              <a:t> à </a:t>
            </a:r>
            <a:r>
              <a:rPr dirty="0" err="1"/>
              <a:t>chaque</a:t>
            </a:r>
            <a:r>
              <a:rPr dirty="0"/>
              <a:t> EIR, </a:t>
            </a:r>
            <a:r>
              <a:rPr dirty="0" err="1"/>
              <a:t>mais</a:t>
            </a:r>
            <a:r>
              <a:rPr dirty="0"/>
              <a:t> </a:t>
            </a:r>
            <a:r>
              <a:rPr dirty="0" err="1"/>
              <a:t>sont</a:t>
            </a:r>
            <a:r>
              <a:rPr dirty="0"/>
              <a:t> </a:t>
            </a:r>
            <a:r>
              <a:rPr dirty="0" err="1"/>
              <a:t>liés</a:t>
            </a:r>
            <a:r>
              <a:rPr dirty="0"/>
              <a:t> à un grand </a:t>
            </a:r>
            <a:r>
              <a:rPr dirty="0" err="1"/>
              <a:t>nombre</a:t>
            </a:r>
            <a:r>
              <a:rPr dirty="0"/>
              <a:t> de </a:t>
            </a:r>
            <a:r>
              <a:rPr dirty="0" err="1"/>
              <a:t>facteurs</a:t>
            </a:r>
            <a:r>
              <a:rPr dirty="0"/>
              <a:t> </a:t>
            </a:r>
            <a:r>
              <a:rPr dirty="0" err="1"/>
              <a:t>communs</a:t>
            </a:r>
            <a:endParaRPr dirty="0"/>
          </a:p>
          <a:p>
            <a:pPr marL="342900" lvl="2" indent="-342900" defTabSz="914400" hangingPunct="1">
              <a:lnSpc>
                <a:spcPct val="80000"/>
              </a:lnSpc>
              <a:spcBef>
                <a:spcPct val="20000"/>
              </a:spcBef>
              <a:buClr>
                <a:srgbClr val="65A000"/>
              </a:buClr>
              <a:buFont typeface="Arial" pitchFamily="34" charset="0"/>
              <a:buChar char="•"/>
              <a:defRPr sz="2400">
                <a:latin typeface="Source Sans Pro Regular"/>
                <a:ea typeface="Source Sans Pro Regular"/>
                <a:cs typeface="Source Sans Pro Regular"/>
                <a:sym typeface="Source Sans Pro Regular"/>
              </a:defRPr>
            </a:pPr>
            <a:endParaRPr kern="1200" dirty="0">
              <a:ea typeface="+mn-ea"/>
              <a:cs typeface="Arial"/>
            </a:endParaRPr>
          </a:p>
          <a:p>
            <a:pPr marL="342900" lvl="2" indent="-342900" defTabSz="914400" hangingPunct="1">
              <a:lnSpc>
                <a:spcPct val="80000"/>
              </a:lnSpc>
              <a:spcBef>
                <a:spcPct val="20000"/>
              </a:spcBef>
              <a:buClr>
                <a:srgbClr val="65A000"/>
              </a:buClr>
              <a:buFont typeface="Arial" pitchFamily="34" charset="0"/>
              <a:buChar char="•"/>
              <a:defRPr sz="2400" kern="1200">
                <a:latin typeface="Source Sans Pro Regular"/>
                <a:ea typeface="+mn-ea"/>
                <a:cs typeface="Arial"/>
                <a:sym typeface="Source Sans Pro Regular"/>
              </a:defRPr>
            </a:pPr>
            <a:r>
              <a:rPr dirty="0"/>
              <a:t>Les processus de </a:t>
            </a:r>
            <a:r>
              <a:rPr dirty="0" err="1"/>
              <a:t>pré</a:t>
            </a:r>
            <a:r>
              <a:rPr lang="fr-FR" dirty="0"/>
              <a:t> </a:t>
            </a:r>
            <a:r>
              <a:rPr dirty="0" err="1"/>
              <a:t>déploiement</a:t>
            </a:r>
            <a:r>
              <a:rPr dirty="0"/>
              <a:t> (</a:t>
            </a:r>
            <a:r>
              <a:rPr dirty="0" err="1"/>
              <a:t>préparation</a:t>
            </a:r>
            <a:r>
              <a:rPr dirty="0"/>
              <a:t> et </a:t>
            </a:r>
            <a:r>
              <a:rPr dirty="0" err="1"/>
              <a:t>équipement</a:t>
            </a:r>
            <a:r>
              <a:rPr dirty="0"/>
              <a:t> des </a:t>
            </a:r>
            <a:r>
              <a:rPr dirty="0" err="1"/>
              <a:t>intervenants</a:t>
            </a:r>
            <a:r>
              <a:rPr dirty="0"/>
              <a:t>) </a:t>
            </a:r>
            <a:r>
              <a:rPr dirty="0" err="1"/>
              <a:t>doivent</a:t>
            </a:r>
            <a:r>
              <a:rPr dirty="0"/>
              <a:t> </a:t>
            </a:r>
            <a:r>
              <a:rPr dirty="0" err="1"/>
              <a:t>être</a:t>
            </a:r>
            <a:r>
              <a:rPr dirty="0"/>
              <a:t> </a:t>
            </a:r>
            <a:r>
              <a:rPr dirty="0" err="1"/>
              <a:t>normalisés</a:t>
            </a:r>
            <a:r>
              <a:rPr dirty="0"/>
              <a:t> </a:t>
            </a:r>
            <a:r>
              <a:rPr dirty="0" err="1"/>
              <a:t>autant</a:t>
            </a:r>
            <a:r>
              <a:rPr dirty="0"/>
              <a:t> que possible et </a:t>
            </a:r>
            <a:r>
              <a:rPr dirty="0" err="1"/>
              <a:t>prévoir</a:t>
            </a:r>
            <a:r>
              <a:rPr dirty="0"/>
              <a:t> </a:t>
            </a:r>
            <a:r>
              <a:rPr dirty="0" err="1"/>
              <a:t>une</a:t>
            </a:r>
            <a:r>
              <a:rPr dirty="0"/>
              <a:t> </a:t>
            </a:r>
            <a:r>
              <a:rPr lang="fr-FR" dirty="0"/>
              <a:t>session</a:t>
            </a:r>
            <a:r>
              <a:rPr dirty="0"/>
              <a:t> </a:t>
            </a:r>
            <a:r>
              <a:rPr dirty="0" err="1"/>
              <a:t>d’information</a:t>
            </a:r>
            <a:r>
              <a:rPr dirty="0"/>
              <a:t> </a:t>
            </a:r>
            <a:r>
              <a:rPr dirty="0" err="1"/>
              <a:t>préalable</a:t>
            </a:r>
            <a:r>
              <a:rPr dirty="0"/>
              <a:t> au </a:t>
            </a:r>
            <a:r>
              <a:rPr dirty="0" err="1"/>
              <a:t>déploiement</a:t>
            </a:r>
            <a:r>
              <a:rPr dirty="0"/>
              <a:t> </a:t>
            </a:r>
            <a:r>
              <a:rPr dirty="0" err="1"/>
              <a:t>ainsi</a:t>
            </a:r>
            <a:r>
              <a:rPr dirty="0"/>
              <a:t> que </a:t>
            </a:r>
            <a:r>
              <a:rPr dirty="0" err="1"/>
              <a:t>toutes</a:t>
            </a:r>
            <a:r>
              <a:rPr dirty="0"/>
              <a:t> les formations </a:t>
            </a:r>
            <a:r>
              <a:rPr dirty="0" err="1"/>
              <a:t>en</a:t>
            </a:r>
            <a:r>
              <a:rPr dirty="0"/>
              <a:t> temps voulu </a:t>
            </a:r>
            <a:r>
              <a:rPr dirty="0" err="1"/>
              <a:t>nécessaires</a:t>
            </a:r>
            <a:r>
              <a:rPr dirty="0"/>
              <a:t> </a:t>
            </a:r>
          </a:p>
          <a:p>
            <a:pPr marL="342900" lvl="2" indent="-342900" defTabSz="914400" hangingPunct="1">
              <a:lnSpc>
                <a:spcPct val="80000"/>
              </a:lnSpc>
              <a:spcBef>
                <a:spcPct val="20000"/>
              </a:spcBef>
              <a:buClr>
                <a:srgbClr val="65A000"/>
              </a:buClr>
              <a:buFont typeface="Arial" pitchFamily="34" charset="0"/>
              <a:buChar char="•"/>
              <a:defRPr sz="2400">
                <a:latin typeface="Source Sans Pro Regular"/>
                <a:ea typeface="Source Sans Pro Regular"/>
                <a:cs typeface="Source Sans Pro Regular"/>
                <a:sym typeface="Source Sans Pro Regular"/>
              </a:defRPr>
            </a:pPr>
            <a:endParaRPr kern="1200" dirty="0">
              <a:ea typeface="+mn-ea"/>
              <a:cs typeface="Arial"/>
            </a:endParaRPr>
          </a:p>
          <a:p>
            <a:pPr marL="342900" lvl="2" indent="-342900" defTabSz="914400" hangingPunct="1">
              <a:lnSpc>
                <a:spcPct val="80000"/>
              </a:lnSpc>
              <a:spcBef>
                <a:spcPct val="20000"/>
              </a:spcBef>
              <a:buClr>
                <a:srgbClr val="65A000"/>
              </a:buClr>
              <a:buFont typeface="Arial" pitchFamily="34" charset="0"/>
              <a:buChar char="•"/>
              <a:defRPr sz="2400" kern="1200">
                <a:latin typeface="Source Sans Pro Regular"/>
                <a:ea typeface="+mn-ea"/>
                <a:cs typeface="Arial"/>
                <a:sym typeface="Source Sans Pro Regular"/>
              </a:defRPr>
            </a:pPr>
            <a:r>
              <a:rPr dirty="0" err="1"/>
              <a:t>Lorsquʼelles</a:t>
            </a:r>
            <a:r>
              <a:rPr dirty="0"/>
              <a:t> </a:t>
            </a:r>
            <a:r>
              <a:rPr dirty="0" err="1"/>
              <a:t>sont</a:t>
            </a:r>
            <a:r>
              <a:rPr dirty="0"/>
              <a:t> sur le terrain, les EIR </a:t>
            </a:r>
            <a:r>
              <a:rPr dirty="0" err="1"/>
              <a:t>doivent</a:t>
            </a:r>
            <a:r>
              <a:rPr dirty="0"/>
              <a:t> </a:t>
            </a:r>
            <a:r>
              <a:rPr dirty="0" err="1"/>
              <a:t>généralement</a:t>
            </a:r>
            <a:r>
              <a:rPr dirty="0"/>
              <a:t> se </a:t>
            </a:r>
            <a:r>
              <a:rPr dirty="0" err="1"/>
              <a:t>coordonner</a:t>
            </a:r>
            <a:r>
              <a:rPr dirty="0"/>
              <a:t> non </a:t>
            </a:r>
            <a:r>
              <a:rPr dirty="0" err="1"/>
              <a:t>seulement</a:t>
            </a:r>
            <a:r>
              <a:rPr dirty="0"/>
              <a:t> avec le </a:t>
            </a:r>
            <a:r>
              <a:rPr dirty="0" err="1"/>
              <a:t>siège</a:t>
            </a:r>
            <a:r>
              <a:rPr dirty="0"/>
              <a:t>, </a:t>
            </a:r>
            <a:r>
              <a:rPr dirty="0" err="1"/>
              <a:t>mais</a:t>
            </a:r>
            <a:r>
              <a:rPr dirty="0"/>
              <a:t> </a:t>
            </a:r>
            <a:r>
              <a:rPr dirty="0" err="1"/>
              <a:t>également</a:t>
            </a:r>
            <a:r>
              <a:rPr dirty="0"/>
              <a:t> avec </a:t>
            </a:r>
            <a:r>
              <a:rPr dirty="0" err="1"/>
              <a:t>d’autres</a:t>
            </a:r>
            <a:r>
              <a:rPr dirty="0"/>
              <a:t> </a:t>
            </a:r>
            <a:r>
              <a:rPr dirty="0" err="1"/>
              <a:t>intervenants</a:t>
            </a:r>
            <a:endParaRPr dirty="0"/>
          </a:p>
          <a:p>
            <a:pPr marL="342900" lvl="2" indent="-342900" defTabSz="914400" hangingPunct="1">
              <a:lnSpc>
                <a:spcPct val="80000"/>
              </a:lnSpc>
              <a:spcBef>
                <a:spcPct val="20000"/>
              </a:spcBef>
              <a:buClr>
                <a:srgbClr val="65A000"/>
              </a:buClr>
              <a:buFont typeface="Arial" pitchFamily="34" charset="0"/>
              <a:buChar char="•"/>
              <a:defRPr sz="2400">
                <a:latin typeface="Source Sans Pro Regular"/>
                <a:ea typeface="Source Sans Pro Regular"/>
                <a:cs typeface="Source Sans Pro Regular"/>
                <a:sym typeface="Source Sans Pro Regular"/>
              </a:defRPr>
            </a:pPr>
            <a:endParaRPr kern="1200" dirty="0">
              <a:ea typeface="+mn-ea"/>
              <a:cs typeface="Arial"/>
            </a:endParaRPr>
          </a:p>
          <a:p>
            <a:pPr marL="342900" lvl="2" indent="-342900" defTabSz="914400" hangingPunct="1">
              <a:lnSpc>
                <a:spcPct val="80000"/>
              </a:lnSpc>
              <a:spcBef>
                <a:spcPct val="20000"/>
              </a:spcBef>
              <a:buClr>
                <a:srgbClr val="65A000"/>
              </a:buClr>
              <a:buFont typeface="Arial" pitchFamily="34" charset="0"/>
              <a:buChar char="•"/>
              <a:defRPr sz="2400" kern="1200">
                <a:latin typeface="Source Sans Pro Regular"/>
                <a:ea typeface="+mn-ea"/>
                <a:cs typeface="Arial"/>
                <a:sym typeface="Source Sans Pro Regular"/>
              </a:defRPr>
            </a:pPr>
            <a:r>
              <a:rPr dirty="0"/>
              <a:t>Les EIR </a:t>
            </a:r>
            <a:r>
              <a:rPr dirty="0" err="1"/>
              <a:t>doivent</a:t>
            </a:r>
            <a:r>
              <a:rPr dirty="0"/>
              <a:t> </a:t>
            </a:r>
            <a:r>
              <a:rPr dirty="0" err="1"/>
              <a:t>régulièrement</a:t>
            </a:r>
            <a:r>
              <a:rPr dirty="0"/>
              <a:t> informer le </a:t>
            </a:r>
            <a:r>
              <a:rPr dirty="0" err="1"/>
              <a:t>centre</a:t>
            </a:r>
            <a:r>
              <a:rPr dirty="0"/>
              <a:t> </a:t>
            </a:r>
            <a:r>
              <a:rPr dirty="0" err="1"/>
              <a:t>d’opérations</a:t>
            </a:r>
            <a:r>
              <a:rPr dirty="0"/>
              <a:t> </a:t>
            </a:r>
            <a:r>
              <a:rPr dirty="0" err="1"/>
              <a:t>d’urgence</a:t>
            </a:r>
            <a:r>
              <a:rPr dirty="0"/>
              <a:t>/</a:t>
            </a:r>
            <a:r>
              <a:rPr dirty="0" err="1"/>
              <a:t>groupe</a:t>
            </a:r>
            <a:r>
              <a:rPr dirty="0"/>
              <a:t> de coordination pour les situations </a:t>
            </a:r>
            <a:r>
              <a:rPr dirty="0" err="1"/>
              <a:t>d’urgence</a:t>
            </a:r>
            <a:r>
              <a:rPr dirty="0"/>
              <a:t> de </a:t>
            </a:r>
            <a:r>
              <a:rPr dirty="0" err="1"/>
              <a:t>lʼévolution</a:t>
            </a:r>
            <a:r>
              <a:rPr dirty="0"/>
              <a:t> de la situation </a:t>
            </a:r>
            <a:r>
              <a:rPr dirty="0" err="1"/>
              <a:t>d’urgence</a:t>
            </a:r>
            <a:r>
              <a:rPr dirty="0"/>
              <a:t>, de </a:t>
            </a:r>
            <a:r>
              <a:rPr dirty="0" err="1"/>
              <a:t>leurs</a:t>
            </a:r>
            <a:r>
              <a:rPr dirty="0"/>
              <a:t> </a:t>
            </a:r>
            <a:r>
              <a:rPr dirty="0" err="1"/>
              <a:t>activités</a:t>
            </a:r>
            <a:r>
              <a:rPr dirty="0"/>
              <a:t> et de </a:t>
            </a:r>
            <a:r>
              <a:rPr dirty="0" err="1"/>
              <a:t>leurs</a:t>
            </a:r>
            <a:r>
              <a:rPr dirty="0"/>
              <a:t> </a:t>
            </a:r>
            <a:r>
              <a:rPr dirty="0" err="1"/>
              <a:t>besoins</a:t>
            </a:r>
            <a:r>
              <a:rPr dirty="0"/>
              <a:t> </a:t>
            </a:r>
          </a:p>
        </p:txBody>
      </p:sp>
      <p:sp>
        <p:nvSpPr>
          <p:cNvPr id="3" name="Slide Number Placeholder 2">
            <a:extLst>
              <a:ext uri="{FF2B5EF4-FFF2-40B4-BE49-F238E27FC236}">
                <a16:creationId xmlns:a16="http://schemas.microsoft.com/office/drawing/2014/main" id="{4FF52F62-24C6-817C-10E9-FCFFC8F092A7}"/>
              </a:ext>
            </a:extLst>
          </p:cNvPr>
          <p:cNvSpPr>
            <a:spLocks noGrp="1"/>
          </p:cNvSpPr>
          <p:nvPr>
            <p:ph type="sldNum" sz="quarter" idx="2"/>
          </p:nvPr>
        </p:nvSpPr>
        <p:spPr>
          <a:xfrm>
            <a:off x="11804875" y="6516742"/>
            <a:ext cx="395695" cy="288726"/>
          </a:xfrm>
        </p:spPr>
        <p:txBody>
          <a:bodyPr lIns="91440" tIns="45720" rIns="91440" bIns="45720" anchor="t"/>
          <a:lstStyle/>
          <a:p>
            <a:pPr algn="r"/>
            <a:fld id="{86CB4B4D-7CA3-9044-876B-883B54F8677D}" type="slidenum">
              <a:rPr lang="en-US" sz="1200">
                <a:solidFill>
                  <a:srgbClr val="7F7F7F"/>
                </a:solidFill>
              </a:rPr>
              <a:pPr algn="r"/>
              <a:t>81</a:t>
            </a:fld>
            <a:endParaRPr sz="1200">
              <a:solidFill>
                <a:srgbClr val="7F7F7F"/>
              </a:solidFill>
            </a:endParaRPr>
          </a:p>
        </p:txBody>
      </p:sp>
    </p:spTree>
    <p:extLst>
      <p:ext uri="{BB962C8B-B14F-4D97-AF65-F5344CB8AC3E}">
        <p14:creationId xmlns:p14="http://schemas.microsoft.com/office/powerpoint/2010/main" val="2725760882"/>
      </p:ext>
    </p:extLst>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00639-ED77-4EF3-A03A-2ADF4BC21BA5}"/>
              </a:ext>
            </a:extLst>
          </p:cNvPr>
          <p:cNvSpPr>
            <a:spLocks noGrp="1"/>
          </p:cNvSpPr>
          <p:nvPr>
            <p:ph type="title"/>
          </p:nvPr>
        </p:nvSpPr>
        <p:spPr/>
        <p:txBody>
          <a:bodyPr>
            <a:noAutofit/>
          </a:bodyPr>
          <a:lstStyle/>
          <a:p>
            <a:pPr>
              <a:defRPr sz="1400">
                <a:latin typeface="Source Sans Pro" panose="020B0503030403020204" pitchFamily="34" charset="0"/>
              </a:defRPr>
            </a:pPr>
            <a:r>
              <a:t>Le contenu de ce module est adapté de l’atelier pour les gestionnaires des EIR organisé par les  Centres pour le contrôle et la prévention des maladies des États-Unis</a:t>
            </a:r>
          </a:p>
        </p:txBody>
      </p:sp>
      <p:sp>
        <p:nvSpPr>
          <p:cNvPr id="3" name="Text Placeholder 2">
            <a:extLst>
              <a:ext uri="{FF2B5EF4-FFF2-40B4-BE49-F238E27FC236}">
                <a16:creationId xmlns:a16="http://schemas.microsoft.com/office/drawing/2014/main" id="{C008FED0-F84A-4217-BFD9-B68A791C301C}"/>
              </a:ext>
            </a:extLst>
          </p:cNvPr>
          <p:cNvSpPr>
            <a:spLocks noGrp="1"/>
          </p:cNvSpPr>
          <p:nvPr>
            <p:ph type="body" idx="1"/>
          </p:nvPr>
        </p:nvSpPr>
        <p:spPr>
          <a:xfrm>
            <a:off x="4172628" y="1093335"/>
            <a:ext cx="7529515" cy="5546726"/>
          </a:xfrm>
        </p:spPr>
        <p:txBody>
          <a:bodyPr>
            <a:normAutofit fontScale="70000" lnSpcReduction="20000"/>
          </a:bodyPr>
          <a:lstStyle/>
          <a:p>
            <a:pPr>
              <a:defRPr>
                <a:cs typeface="Arial"/>
              </a:defRPr>
            </a:pPr>
            <a:r>
              <a:t>CDC des États-Unis, </a:t>
            </a:r>
            <a:r>
              <a:rPr i="1" dirty="0"/>
              <a:t>Directive à lʼattention</a:t>
            </a:r>
            <a:r>
              <a:rPr dirty="0"/>
              <a:t> </a:t>
            </a:r>
            <a:r>
              <a:rPr i="1" dirty="0"/>
              <a:t>du personnel des Centres pour le contrôle et la prévention des maladies des États-Unis pour la création et la gestion dʼéquipes de réponse de santé publique rapide pour les épidémies</a:t>
            </a:r>
            <a:r>
              <a:rPr dirty="0"/>
              <a:t>, 2020</a:t>
            </a:r>
          </a:p>
          <a:p>
            <a:pPr>
              <a:defRPr>
                <a:cs typeface="Arial"/>
                <a:hlinkClick r:id="rId2"/>
              </a:defRPr>
            </a:pPr>
            <a:r>
              <a:t>https://stacks.cdc.gov/view/cdc/125225</a:t>
            </a:r>
            <a:endParaRPr>
              <a:cs typeface="Arial"/>
            </a:endParaRPr>
          </a:p>
          <a:p>
            <a:endParaRPr>
              <a:cs typeface="Arial"/>
            </a:endParaRPr>
          </a:p>
          <a:p>
            <a:r>
              <a:t>Bureau régional pour l’Afrique de l’Organisation mondiale de la Santé, </a:t>
            </a:r>
            <a:r>
              <a:rPr i="1" dirty="0"/>
              <a:t>Standard Operating Procedures for Coordinating Public Health Preparedness and Response in the WHO African Region</a:t>
            </a:r>
            <a:r>
              <a:rPr dirty="0"/>
              <a:t>, 2014 </a:t>
            </a:r>
            <a:r>
              <a:rPr u="sng">
                <a:hlinkClick r:id="rId3"/>
              </a:rPr>
              <a:t>https://apps.who.int/iris/bitstream/handle/10665/112855/SOP2014.pdf?sequence=1&amp;isAllowed=y</a:t>
            </a:r>
            <a:endParaRPr u="sng"/>
          </a:p>
          <a:p>
            <a:endParaRPr u="sng"/>
          </a:p>
          <a:p>
            <a:r>
              <a:t>Greiner, A., Stehling-Ariza, T., Bugli, D., Hoffman, A., Giese, C., Moorhouse, L., Neatherlin, J. C. et Shahpar, C.,  « Challenges in Public Health Rapid Response ». </a:t>
            </a:r>
            <a:r>
              <a:rPr i="1" dirty="0"/>
              <a:t>Health Security</a:t>
            </a:r>
            <a:r>
              <a:t>, S8-S13, 2020. Disponible à l’adresse suivante : </a:t>
            </a:r>
            <a:r>
              <a:rPr u="sng">
                <a:hlinkClick r:id="rId4"/>
              </a:rPr>
              <a:t>https://www.liebertpub.com/doi/10.1089/hs.2019.0060</a:t>
            </a:r>
            <a:endParaRPr u="sng"/>
          </a:p>
          <a:p>
            <a:endParaRPr u="sng"/>
          </a:p>
          <a:p>
            <a:r>
              <a:t>OMS, </a:t>
            </a:r>
            <a:r>
              <a:rPr i="1" dirty="0"/>
              <a:t>Guide pour la conduite d’une revue intra-action (RIA) de la COVID-19</a:t>
            </a:r>
            <a:r>
              <a:rPr dirty="0"/>
              <a:t>, 2020</a:t>
            </a:r>
          </a:p>
          <a:p>
            <a:r>
              <a:rPr>
                <a:hlinkClick r:id="rId5"/>
              </a:rPr>
              <a:t>https://www.who.int/fr/publications/i/item/WHO-2019-nCoV-Country_IAR-2020.1</a:t>
            </a:r>
            <a:r>
              <a:t> </a:t>
            </a:r>
          </a:p>
          <a:p>
            <a:endParaRPr/>
          </a:p>
          <a:p>
            <a:r>
              <a:t>OMS, </a:t>
            </a:r>
            <a:r>
              <a:rPr i="1" dirty="0"/>
              <a:t>Guidance for conducting a country COVID-19 intra-action review (IAR):</a:t>
            </a:r>
            <a:r>
              <a:rPr dirty="0"/>
              <a:t> </a:t>
            </a:r>
            <a:r>
              <a:rPr i="1" dirty="0"/>
              <a:t>Addendum 1, Tool 4</a:t>
            </a:r>
            <a:r>
              <a:rPr dirty="0"/>
              <a:t>, 2021</a:t>
            </a:r>
          </a:p>
          <a:p>
            <a:r>
              <a:rPr>
                <a:hlinkClick r:id="rId6"/>
              </a:rPr>
              <a:t>https://www.who.int/publications/i/item/WHO-2019-nCoV-Country-IAR-add.1-2021.1</a:t>
            </a:r>
            <a:r>
              <a:t> </a:t>
            </a:r>
          </a:p>
          <a:p>
            <a:endParaRPr/>
          </a:p>
        </p:txBody>
      </p:sp>
      <p:sp>
        <p:nvSpPr>
          <p:cNvPr id="4" name="Slide Number Placeholder 3">
            <a:extLst>
              <a:ext uri="{FF2B5EF4-FFF2-40B4-BE49-F238E27FC236}">
                <a16:creationId xmlns:a16="http://schemas.microsoft.com/office/drawing/2014/main" id="{ADA054C6-A129-F82F-D986-66478414F042}"/>
              </a:ext>
            </a:extLst>
          </p:cNvPr>
          <p:cNvSpPr>
            <a:spLocks noGrp="1"/>
          </p:cNvSpPr>
          <p:nvPr>
            <p:ph type="sldNum" sz="quarter" idx="2"/>
          </p:nvPr>
        </p:nvSpPr>
        <p:spPr>
          <a:xfrm>
            <a:off x="11752683" y="6516742"/>
            <a:ext cx="437449" cy="340917"/>
          </a:xfrm>
        </p:spPr>
        <p:txBody>
          <a:bodyPr lIns="91440" tIns="45720" rIns="91440" bIns="45720" anchor="t"/>
          <a:lstStyle/>
          <a:p>
            <a:pPr algn="r"/>
            <a:fld id="{86CB4B4D-7CA3-9044-876B-883B54F8677D}" type="slidenum">
              <a:rPr lang="en-US" sz="1200">
                <a:solidFill>
                  <a:srgbClr val="7F7F7F"/>
                </a:solidFill>
              </a:rPr>
              <a:pPr algn="r"/>
              <a:t>82</a:t>
            </a:fld>
            <a:endParaRPr sz="1200">
              <a:solidFill>
                <a:srgbClr val="7F7F7F"/>
              </a:solidFill>
            </a:endParaRPr>
          </a:p>
        </p:txBody>
      </p:sp>
    </p:spTree>
    <p:extLst>
      <p:ext uri="{BB962C8B-B14F-4D97-AF65-F5344CB8AC3E}">
        <p14:creationId xmlns:p14="http://schemas.microsoft.com/office/powerpoint/2010/main" val="3029491523"/>
      </p:ext>
    </p:extLst>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B22FC3-37BF-4C09-8263-5883360B3D07}"/>
              </a:ext>
            </a:extLst>
          </p:cNvPr>
          <p:cNvSpPr>
            <a:spLocks noGrp="1"/>
          </p:cNvSpPr>
          <p:nvPr>
            <p:ph type="body" idx="1"/>
          </p:nvPr>
        </p:nvSpPr>
        <p:spPr/>
        <p:txBody>
          <a:bodyPr>
            <a:normAutofit fontScale="92500" lnSpcReduction="20000"/>
          </a:bodyPr>
          <a:lstStyle/>
          <a:p>
            <a:r>
              <a:rPr dirty="0"/>
              <a:t>Programme de formation pour les équipes </a:t>
            </a:r>
            <a:r>
              <a:rPr dirty="0" err="1"/>
              <a:t>d’intervention</a:t>
            </a:r>
            <a:r>
              <a:rPr dirty="0"/>
              <a:t> </a:t>
            </a:r>
            <a:r>
              <a:rPr dirty="0" err="1"/>
              <a:t>rapide</a:t>
            </a:r>
            <a:endParaRPr dirty="0"/>
          </a:p>
          <a:p>
            <a:r>
              <a:rPr dirty="0">
                <a:hlinkClick r:id="rId2"/>
              </a:rPr>
              <a:t>https://extranet.who.int/hslp/package/rapid-response-teams-training-programme</a:t>
            </a:r>
            <a:r>
              <a:rPr dirty="0"/>
              <a:t> </a:t>
            </a:r>
          </a:p>
          <a:p>
            <a:endParaRPr dirty="0"/>
          </a:p>
          <a:p>
            <a:r>
              <a:rPr dirty="0"/>
              <a:t>Programme de formation pour les </a:t>
            </a:r>
            <a:r>
              <a:rPr dirty="0" err="1"/>
              <a:t>gestionnaires</a:t>
            </a:r>
            <a:r>
              <a:rPr dirty="0"/>
              <a:t> des équipes </a:t>
            </a:r>
            <a:r>
              <a:rPr dirty="0" err="1"/>
              <a:t>d’intervention</a:t>
            </a:r>
            <a:r>
              <a:rPr dirty="0"/>
              <a:t> </a:t>
            </a:r>
            <a:r>
              <a:rPr dirty="0" err="1"/>
              <a:t>rapide</a:t>
            </a:r>
            <a:endParaRPr dirty="0"/>
          </a:p>
          <a:p>
            <a:r>
              <a:rPr dirty="0">
                <a:hlinkClick r:id="rId3"/>
              </a:rPr>
              <a:t>https://extranet.who.int/hslp/package/block-2-</a:t>
            </a:r>
            <a:r>
              <a:rPr lang="fr-FR" dirty="0">
                <a:hlinkClick r:id="rId3"/>
              </a:rPr>
              <a:t>EIR</a:t>
            </a:r>
            <a:r>
              <a:rPr dirty="0">
                <a:hlinkClick r:id="rId3"/>
              </a:rPr>
              <a:t>-managers-training-package</a:t>
            </a:r>
            <a:r>
              <a:rPr dirty="0"/>
              <a:t> </a:t>
            </a:r>
          </a:p>
          <a:p>
            <a:endParaRPr dirty="0"/>
          </a:p>
          <a:p>
            <a:r>
              <a:rPr dirty="0"/>
              <a:t>Gestion et facilitation </a:t>
            </a:r>
            <a:r>
              <a:rPr dirty="0" err="1"/>
              <a:t>d’une</a:t>
            </a:r>
            <a:r>
              <a:rPr dirty="0"/>
              <a:t> revue intra-action (RIA) de la COVID-19 dans un pays</a:t>
            </a:r>
          </a:p>
          <a:p>
            <a:pPr>
              <a:defRPr>
                <a:hlinkClick r:id="rId4"/>
              </a:defRPr>
            </a:pPr>
            <a:r>
              <a:rPr dirty="0"/>
              <a:t>https://openwho.org/courses/covid-19-revue-intra-action-fr</a:t>
            </a:r>
          </a:p>
          <a:p>
            <a:endParaRPr dirty="0"/>
          </a:p>
          <a:p>
            <a:r>
              <a:rPr dirty="0"/>
              <a:t>Management and Facilitation of an After-Action Review (AAR), </a:t>
            </a:r>
            <a:r>
              <a:rPr dirty="0" err="1"/>
              <a:t>OpenWHO</a:t>
            </a:r>
            <a:endParaRPr dirty="0"/>
          </a:p>
          <a:p>
            <a:pPr>
              <a:defRPr>
                <a:hlinkClick r:id="rId5"/>
              </a:defRPr>
            </a:pPr>
            <a:r>
              <a:rPr dirty="0"/>
              <a:t>https://openwho.org/courses/AAR-en</a:t>
            </a:r>
          </a:p>
          <a:p>
            <a:endParaRPr dirty="0"/>
          </a:p>
          <a:p>
            <a:pPr>
              <a:defRPr>
                <a:solidFill>
                  <a:schemeClr val="tx1"/>
                </a:solidFill>
              </a:defRPr>
            </a:pPr>
            <a:r>
              <a:rPr dirty="0" err="1"/>
              <a:t>Vidéo</a:t>
            </a:r>
            <a:r>
              <a:rPr dirty="0"/>
              <a:t> « WHO After Action Reviews (AAR) »</a:t>
            </a:r>
          </a:p>
          <a:p>
            <a:r>
              <a:rPr dirty="0">
                <a:hlinkClick r:id="rId6"/>
              </a:rPr>
              <a:t>https://www.youtube.com/watch?v=l61dcs45HDI&amp;t=59s</a:t>
            </a:r>
            <a:r>
              <a:rPr dirty="0"/>
              <a:t> </a:t>
            </a:r>
          </a:p>
          <a:p>
            <a:endParaRPr dirty="0"/>
          </a:p>
          <a:p>
            <a:endParaRPr dirty="0"/>
          </a:p>
        </p:txBody>
      </p:sp>
      <p:sp>
        <p:nvSpPr>
          <p:cNvPr id="2" name="Slide Number Placeholder 1">
            <a:extLst>
              <a:ext uri="{FF2B5EF4-FFF2-40B4-BE49-F238E27FC236}">
                <a16:creationId xmlns:a16="http://schemas.microsoft.com/office/drawing/2014/main" id="{9E3409D3-7E29-967A-6864-CBEBB838175A}"/>
              </a:ext>
            </a:extLst>
          </p:cNvPr>
          <p:cNvSpPr>
            <a:spLocks noGrp="1"/>
          </p:cNvSpPr>
          <p:nvPr>
            <p:ph type="sldNum" sz="quarter" idx="2"/>
          </p:nvPr>
        </p:nvSpPr>
        <p:spPr>
          <a:xfrm>
            <a:off x="11804556" y="6537618"/>
            <a:ext cx="385257" cy="320041"/>
          </a:xfrm>
        </p:spPr>
        <p:txBody>
          <a:bodyPr lIns="91440" tIns="45720" rIns="91440" bIns="45720" anchor="t"/>
          <a:lstStyle/>
          <a:p>
            <a:pPr algn="r"/>
            <a:fld id="{86CB4B4D-7CA3-9044-876B-883B54F8677D}" type="slidenum">
              <a:rPr lang="en-US" sz="1200">
                <a:solidFill>
                  <a:srgbClr val="7F7F7F"/>
                </a:solidFill>
              </a:rPr>
              <a:pPr algn="r"/>
              <a:t>83</a:t>
            </a:fld>
            <a:endParaRPr sz="1200">
              <a:solidFill>
                <a:srgbClr val="7F7F7F"/>
              </a:solidFill>
            </a:endParaRPr>
          </a:p>
        </p:txBody>
      </p:sp>
    </p:spTree>
    <p:extLst>
      <p:ext uri="{BB962C8B-B14F-4D97-AF65-F5344CB8AC3E}">
        <p14:creationId xmlns:p14="http://schemas.microsoft.com/office/powerpoint/2010/main" val="2796648425"/>
      </p:ext>
    </p:extLst>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C88CF03-3BD6-3985-ACF3-B35B36E3185C}"/>
              </a:ext>
            </a:extLst>
          </p:cNvPr>
          <p:cNvSpPr>
            <a:spLocks noGrp="1"/>
          </p:cNvSpPr>
          <p:nvPr>
            <p:ph type="body" sz="half" idx="1"/>
          </p:nvPr>
        </p:nvSpPr>
        <p:spPr>
          <a:xfrm>
            <a:off x="416317" y="1922893"/>
            <a:ext cx="11347451" cy="1870076"/>
          </a:xfrm>
        </p:spPr>
        <p:txBody>
          <a:bodyPr>
            <a:normAutofit/>
          </a:bodyPr>
          <a:lstStyle/>
          <a:p>
            <a:r>
              <a:rPr lang="fr-FR" sz="4800" dirty="0"/>
              <a:t>Merci!</a:t>
            </a:r>
          </a:p>
        </p:txBody>
      </p:sp>
      <p:sp>
        <p:nvSpPr>
          <p:cNvPr id="2" name="Slide Number Placeholder 1">
            <a:extLst>
              <a:ext uri="{FF2B5EF4-FFF2-40B4-BE49-F238E27FC236}">
                <a16:creationId xmlns:a16="http://schemas.microsoft.com/office/drawing/2014/main" id="{238988E4-2820-149D-5E8E-36F8014A962B}"/>
              </a:ext>
            </a:extLst>
          </p:cNvPr>
          <p:cNvSpPr>
            <a:spLocks noGrp="1"/>
          </p:cNvSpPr>
          <p:nvPr>
            <p:ph type="sldNum" sz="quarter" idx="2"/>
          </p:nvPr>
        </p:nvSpPr>
        <p:spPr/>
        <p:txBody>
          <a:bodyPr lIns="91440" tIns="45720" rIns="91440" bIns="45720" anchor="t"/>
          <a:lstStyle/>
          <a:p>
            <a:pPr algn="r"/>
            <a:fld id="{86CB4B4D-7CA3-9044-876B-883B54F8677D}" type="slidenum">
              <a:rPr lang="en-US" sz="1200">
                <a:solidFill>
                  <a:srgbClr val="7F7F7F"/>
                </a:solidFill>
              </a:rPr>
              <a:pPr algn="r"/>
              <a:t>84</a:t>
            </a:fld>
            <a:endParaRPr sz="1200">
              <a:solidFill>
                <a:srgbClr val="7F7F7F"/>
              </a:solidFill>
            </a:endParaRPr>
          </a:p>
        </p:txBody>
      </p:sp>
    </p:spTree>
    <p:extLst>
      <p:ext uri="{BB962C8B-B14F-4D97-AF65-F5344CB8AC3E}">
        <p14:creationId xmlns:p14="http://schemas.microsoft.com/office/powerpoint/2010/main" val="2210347919"/>
      </p:ext>
    </p:extLst>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684A7F-3E8C-F955-5887-BBF9278AC735}"/>
              </a:ext>
            </a:extLst>
          </p:cNvPr>
          <p:cNvSpPr>
            <a:spLocks noGrp="1"/>
          </p:cNvSpPr>
          <p:nvPr>
            <p:ph type="body" idx="1"/>
          </p:nvPr>
        </p:nvSpPr>
        <p:spPr/>
        <p:txBody>
          <a:bodyPr>
            <a:normAutofit/>
          </a:bodyPr>
          <a:lstStyle/>
          <a:p>
            <a:pPr>
              <a:defRPr sz="2400" b="1">
                <a:latin typeface="Arial"/>
                <a:cs typeface="Arial"/>
              </a:defRPr>
            </a:pPr>
            <a:r>
              <a:rPr dirty="0"/>
              <a:t>Clause de non-</a:t>
            </a:r>
            <a:r>
              <a:rPr dirty="0" err="1"/>
              <a:t>responsabilité</a:t>
            </a:r>
            <a:r>
              <a:rPr dirty="0"/>
              <a:t> des CDC des États-Unis</a:t>
            </a:r>
          </a:p>
          <a:p>
            <a:endParaRPr b="1" dirty="0">
              <a:latin typeface="Arial"/>
              <a:cs typeface="Arial"/>
            </a:endParaRPr>
          </a:p>
          <a:p>
            <a:pPr>
              <a:lnSpc>
                <a:spcPct val="100000"/>
              </a:lnSpc>
              <a:defRPr sz="2400">
                <a:latin typeface="Arial"/>
                <a:cs typeface="Arial"/>
              </a:defRPr>
            </a:pPr>
            <a:r>
              <a:rPr dirty="0"/>
              <a:t>Le </a:t>
            </a:r>
            <a:r>
              <a:rPr dirty="0" err="1"/>
              <a:t>présent</a:t>
            </a:r>
            <a:r>
              <a:rPr dirty="0"/>
              <a:t> support de formation a </a:t>
            </a:r>
            <a:r>
              <a:rPr dirty="0" err="1"/>
              <a:t>pu</a:t>
            </a:r>
            <a:r>
              <a:rPr dirty="0"/>
              <a:t> </a:t>
            </a:r>
            <a:r>
              <a:rPr dirty="0" err="1"/>
              <a:t>être</a:t>
            </a:r>
            <a:r>
              <a:rPr dirty="0"/>
              <a:t> </a:t>
            </a:r>
            <a:r>
              <a:rPr dirty="0" err="1"/>
              <a:t>réalisé</a:t>
            </a:r>
            <a:r>
              <a:rPr dirty="0"/>
              <a:t> grâce à la subvention/</a:t>
            </a:r>
            <a:r>
              <a:rPr dirty="0" err="1"/>
              <a:t>l’accord</a:t>
            </a:r>
            <a:r>
              <a:rPr dirty="0"/>
              <a:t> de </a:t>
            </a:r>
            <a:r>
              <a:rPr dirty="0" err="1"/>
              <a:t>coopération</a:t>
            </a:r>
            <a:r>
              <a:rPr dirty="0"/>
              <a:t> n</a:t>
            </a:r>
            <a:r>
              <a:rPr baseline="30000" dirty="0"/>
              <a:t>o</a:t>
            </a:r>
            <a:r>
              <a:rPr dirty="0"/>
              <a:t> GH0002225-03 des Centres pour le contrôle et la prévention des maladies des États-Unis. Son contenu n’est pas nécessairement conforme aux politiques officielles du Département de la santé et des services sociaux des États-Unis, et la mention d’une appellation commerciale, de pratiques commerciales ou d’une organisation ne vaut pas approbation par le Gouvernement des États-Unis. </a:t>
            </a:r>
          </a:p>
          <a:p>
            <a:endParaRPr dirty="0"/>
          </a:p>
        </p:txBody>
      </p:sp>
    </p:spTree>
    <p:extLst>
      <p:ext uri="{BB962C8B-B14F-4D97-AF65-F5344CB8AC3E}">
        <p14:creationId xmlns:p14="http://schemas.microsoft.com/office/powerpoint/2010/main" val="2478233561"/>
      </p:ext>
    </p:extLst>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46A8C7-CD42-3C35-7E5D-E7211479AE5A}"/>
              </a:ext>
            </a:extLst>
          </p:cNvPr>
          <p:cNvSpPr>
            <a:spLocks noGrp="1"/>
          </p:cNvSpPr>
          <p:nvPr>
            <p:ph type="body" idx="1"/>
          </p:nvPr>
        </p:nvSpPr>
        <p:spPr/>
        <p:txBody>
          <a:bodyPr>
            <a:normAutofit fontScale="92500" lnSpcReduction="10000"/>
          </a:bodyPr>
          <a:lstStyle/>
          <a:p>
            <a:pPr fontAlgn="base">
              <a:defRPr sz="1900"/>
            </a:pPr>
            <a:r>
              <a:rPr b="1"/>
              <a:t>Plateforme d’apprentissage de l’OMS sur la sécurité sanitaire – Supports de formation</a:t>
            </a:r>
          </a:p>
          <a:p>
            <a:pPr fontAlgn="base">
              <a:defRPr sz="1900"/>
            </a:pPr>
            <a:r>
              <a:t>Les présents supports de formation sont la propriété de © l’Organisation mondiale de la Santé (OMS), 2022. Tous droits réservés.</a:t>
            </a:r>
          </a:p>
          <a:p>
            <a:pPr fontAlgn="base">
              <a:defRPr sz="1900"/>
            </a:pPr>
            <a:r>
              <a:t>Votre utilisation des présents supports est soumise aux conditions d’utilisation de la « </a:t>
            </a:r>
            <a:r>
              <a:rPr u="sng">
                <a:hlinkClick r:id="rId2"/>
              </a:rPr>
              <a:t>Plateforme d’apprentissage de l’OMS sur la sécurité sanitaire – Supports de formation</a:t>
            </a:r>
            <a:r>
              <a:t> », que vous avez acceptées en les téléchargeant, et qui sont disponibles sur la Plateforme d’apprentissage sur la sécurité sanitaire à l’adresse suivante : </a:t>
            </a:r>
            <a:r>
              <a:rPr u="sng">
                <a:hlinkClick r:id="rId3"/>
              </a:rPr>
              <a:t>https://extranet.who.int/hslp</a:t>
            </a:r>
          </a:p>
          <a:p>
            <a:pPr fontAlgn="base">
              <a:defRPr sz="1900"/>
            </a:pPr>
            <a:r>
              <a:t> </a:t>
            </a:r>
          </a:p>
          <a:p>
            <a:pPr fontAlgn="base">
              <a:defRPr sz="1900"/>
            </a:pPr>
            <a:r>
              <a:t>En cas d’adaptation, de modification, de traduction ou de toute autre révision du contenu de ces documents, vous ne devez pas laisser entendre que l’OMS souscrit de quelque manière que ce soit à ces modifications, et vous ne devez pas utiliser le nom ni le logo de l’OMS dans les documents ainsi modifiés. </a:t>
            </a:r>
          </a:p>
          <a:p>
            <a:pPr fontAlgn="base">
              <a:defRPr sz="1900"/>
            </a:pPr>
            <a:r>
              <a:t> </a:t>
            </a:r>
          </a:p>
          <a:p>
            <a:pPr fontAlgn="base">
              <a:defRPr sz="1900"/>
            </a:pPr>
            <a:r>
              <a:t>Si vous adaptez, modifiez, traduisez ou révisez de quelque manière que ce soit le contenu de ces documents, vous devez en citer la source dans les termes suivants : « Ces supports de formation sont une version modifiée du programme de formation pour les </a:t>
            </a:r>
            <a:r>
              <a:rPr>
                <a:solidFill>
                  <a:srgbClr val="10253F"/>
                </a:solidFill>
                <a:ea typeface="Arial"/>
                <a:cs typeface="Arial"/>
                <a:sym typeface="Calibri"/>
              </a:rPr>
              <a:t>gestionnaires des équipes d’intervention rapide</a:t>
            </a:r>
            <a:r>
              <a:t> (disponible à l’adresse suivante : https://extranet.who.int/hslp/), propriété de © l’Organisation mondiale de la Santé (OMS) 2022, et sont utilisés avec l’autorisation de l’OMS. L’OMS décline toute responsabilité en cas de modification ou de révision des documents de l’OMS protégés par le droit d’auteur. »</a:t>
            </a:r>
          </a:p>
          <a:p>
            <a:pPr fontAlgn="base">
              <a:defRPr sz="1900"/>
            </a:pPr>
            <a:r>
              <a:t>En outre, nous vous invitons à informer l’OMS de toute modification de ces documents sʼils sont utilisés à des fins publiques, d’archivage ou de formation continue, en envoyant un courrier électronique à l’adresse suivante : </a:t>
            </a:r>
            <a:r>
              <a:rPr u="sng">
                <a:hlinkClick r:id="rId4"/>
              </a:rPr>
              <a:t>ihrhrt@who.int</a:t>
            </a:r>
          </a:p>
          <a:p>
            <a:endParaRPr u="sng">
              <a:hlinkClick r:id="rId4"/>
            </a:endParaRPr>
          </a:p>
        </p:txBody>
      </p:sp>
      <p:sp>
        <p:nvSpPr>
          <p:cNvPr id="3" name="Slide Number Placeholder 2">
            <a:extLst>
              <a:ext uri="{FF2B5EF4-FFF2-40B4-BE49-F238E27FC236}">
                <a16:creationId xmlns:a16="http://schemas.microsoft.com/office/drawing/2014/main" id="{CA39B935-D021-7171-0375-352572F92331}"/>
              </a:ext>
            </a:extLst>
          </p:cNvPr>
          <p:cNvSpPr>
            <a:spLocks noGrp="1"/>
          </p:cNvSpPr>
          <p:nvPr>
            <p:ph type="sldNum" sz="quarter" idx="2"/>
          </p:nvPr>
        </p:nvSpPr>
        <p:spPr>
          <a:xfrm>
            <a:off x="11752198" y="6539099"/>
            <a:ext cx="437449" cy="320041"/>
          </a:xfrm>
        </p:spPr>
        <p:txBody>
          <a:bodyPr lIns="91440" tIns="45720" rIns="91440" bIns="45720" anchor="t"/>
          <a:lstStyle/>
          <a:p>
            <a:pPr algn="r"/>
            <a:fld id="{86CB4B4D-7CA3-9044-876B-883B54F8677D}" type="slidenum">
              <a:rPr lang="en-US" sz="1200">
                <a:solidFill>
                  <a:srgbClr val="7F7F7F"/>
                </a:solidFill>
              </a:rPr>
              <a:pPr algn="r"/>
              <a:t>86</a:t>
            </a:fld>
            <a:endParaRPr sz="1200">
              <a:solidFill>
                <a:srgbClr val="7F7F7F"/>
              </a:solidFill>
            </a:endParaRPr>
          </a:p>
        </p:txBody>
      </p:sp>
    </p:spTree>
    <p:extLst>
      <p:ext uri="{BB962C8B-B14F-4D97-AF65-F5344CB8AC3E}">
        <p14:creationId xmlns:p14="http://schemas.microsoft.com/office/powerpoint/2010/main" val="2741091063"/>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a:spLocks noGrp="1"/>
          </p:cNvSpPr>
          <p:nvPr>
            <p:ph type="title"/>
          </p:nvPr>
        </p:nvSpPr>
        <p:spPr>
          <a:xfrm>
            <a:off x="297713" y="163917"/>
            <a:ext cx="4546430" cy="459442"/>
          </a:xfrm>
          <a:prstGeom prst="rect">
            <a:avLst/>
          </a:prstGeom>
        </p:spPr>
        <p:txBody>
          <a:bodyPr vert="horz" wrap="square" lIns="0" tIns="16087" rIns="0" bIns="0" numCol="1" rtlCol="0" anchor="ctr" anchorCtr="0" compatLnSpc="1">
            <a:prstTxWarp prst="textNoShape">
              <a:avLst/>
            </a:prstTxWarp>
            <a:spAutoFit/>
          </a:bodyPr>
          <a:lstStyle/>
          <a:p>
            <a:pPr marL="16510">
              <a:spcBef>
                <a:spcPts val="127"/>
              </a:spcBef>
            </a:pPr>
            <a:r>
              <a:rPr lang="fr-FR" b="1" dirty="0">
                <a:solidFill>
                  <a:schemeClr val="bg1"/>
                </a:solidFill>
                <a:latin typeface="Source Sans Pro"/>
                <a:ea typeface="+mj-ea"/>
                <a:cs typeface="+mj-cs"/>
                <a:sym typeface="Calibri"/>
              </a:rPr>
              <a:t>Bienvenu à </a:t>
            </a:r>
            <a:r>
              <a:rPr b="1" dirty="0">
                <a:solidFill>
                  <a:schemeClr val="bg1"/>
                </a:solidFill>
                <a:latin typeface="Source Sans Pro"/>
                <a:ea typeface="+mj-ea"/>
                <a:cs typeface="+mj-cs"/>
                <a:sym typeface="Calibri"/>
              </a:rPr>
              <a:t>Makati!</a:t>
            </a:r>
          </a:p>
        </p:txBody>
      </p:sp>
      <p:sp>
        <p:nvSpPr>
          <p:cNvPr id="13" name="object 13"/>
          <p:cNvSpPr txBox="1"/>
          <p:nvPr/>
        </p:nvSpPr>
        <p:spPr>
          <a:xfrm>
            <a:off x="529916" y="2614890"/>
            <a:ext cx="4611793" cy="1862903"/>
          </a:xfrm>
          <a:prstGeom prst="rect">
            <a:avLst/>
          </a:prstGeom>
        </p:spPr>
        <p:txBody>
          <a:bodyPr vert="horz" wrap="square" lIns="0" tIns="16087" rIns="0" bIns="0" rtlCol="0">
            <a:spAutoFit/>
          </a:bodyPr>
          <a:lstStyle/>
          <a:p>
            <a:pPr marL="16933" marR="6773" algn="ctr" hangingPunct="1">
              <a:spcBef>
                <a:spcPts val="127"/>
              </a:spcBef>
            </a:pPr>
            <a:r>
              <a:rPr lang="fr-FR" sz="2400" kern="1200" dirty="0">
                <a:solidFill>
                  <a:prstClr val="black"/>
                </a:solidFill>
                <a:latin typeface="Source Sans Pro"/>
                <a:ea typeface="+mn-ea"/>
                <a:cs typeface="Arial" panose="020B0604020202020204" pitchFamily="34" charset="0"/>
              </a:rPr>
              <a:t>Grâce à vos conseils techniques, le ministère de la Santé de Makati a mis en place son nouveau programme national d’équipe d’intervention rapide – youpi !</a:t>
            </a:r>
            <a:endParaRPr sz="2400" kern="1200" dirty="0">
              <a:solidFill>
                <a:prstClr val="black"/>
              </a:solidFill>
              <a:latin typeface="Source Sans Pro"/>
              <a:ea typeface="+mn-ea"/>
              <a:cs typeface="Arial" panose="020B0604020202020204" pitchFamily="34" charset="0"/>
            </a:endParaRPr>
          </a:p>
        </p:txBody>
      </p:sp>
      <p:pic>
        <p:nvPicPr>
          <p:cNvPr id="3" name="Image 2"/>
          <p:cNvPicPr>
            <a:picLocks noChangeAspect="1"/>
          </p:cNvPicPr>
          <p:nvPr/>
        </p:nvPicPr>
        <p:blipFill>
          <a:blip r:embed="rId3"/>
          <a:stretch>
            <a:fillRect/>
          </a:stretch>
        </p:blipFill>
        <p:spPr>
          <a:xfrm>
            <a:off x="5947382" y="1811770"/>
            <a:ext cx="5315930" cy="3469141"/>
          </a:xfrm>
          <a:prstGeom prst="rect">
            <a:avLst/>
          </a:prstGeom>
        </p:spPr>
      </p:pic>
      <p:sp>
        <p:nvSpPr>
          <p:cNvPr id="6" name="Slide Number Placeholder 5">
            <a:extLst>
              <a:ext uri="{FF2B5EF4-FFF2-40B4-BE49-F238E27FC236}">
                <a16:creationId xmlns:a16="http://schemas.microsoft.com/office/drawing/2014/main" id="{8A93AF11-A89C-4E4D-87D7-2FB0E410043B}"/>
              </a:ext>
            </a:extLst>
          </p:cNvPr>
          <p:cNvSpPr txBox="1">
            <a:spLocks noGrp="1"/>
          </p:cNvSpPr>
          <p:nvPr>
            <p:ph type="sldNum" sz="quarter" idx="2"/>
          </p:nvPr>
        </p:nvSpPr>
        <p:spPr>
          <a:xfrm>
            <a:off x="11907520" y="6527531"/>
            <a:ext cx="192508" cy="32004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fld id="{86CB4B4D-7CA3-9044-876B-883B54F8677D}" type="slidenum">
              <a:rPr sz="1200">
                <a:solidFill>
                  <a:schemeClr val="tx1">
                    <a:lumMod val="50000"/>
                    <a:lumOff val="50000"/>
                  </a:schemeClr>
                </a:solidFill>
                <a:latin typeface="Source Sans Pro" panose="020B0503030403020204" pitchFamily="34" charset="0"/>
              </a:rPr>
              <a:t>9</a:t>
            </a:fld>
            <a:endParaRPr sz="1200">
              <a:solidFill>
                <a:schemeClr val="tx1">
                  <a:lumMod val="50000"/>
                  <a:lumOff val="50000"/>
                </a:schemeClr>
              </a:solidFill>
              <a:latin typeface="Source Sans Pro" panose="020B0503030403020204" pitchFamily="34" charset="0"/>
            </a:endParaRPr>
          </a:p>
        </p:txBody>
      </p:sp>
    </p:spTree>
    <p:extLst>
      <p:ext uri="{BB962C8B-B14F-4D97-AF65-F5344CB8AC3E}">
        <p14:creationId xmlns:p14="http://schemas.microsoft.com/office/powerpoint/2010/main" val="3971814728"/>
      </p:ext>
    </p:extLst>
  </p:cSld>
  <p:clrMapOvr>
    <a:masterClrMapping/>
  </p:clrMapOvr>
  <p:transition spd="med"/>
</p:sld>
</file>

<file path=ppt/theme/theme1.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f9f9cc930a8e5e8e0d3aa7e589c1b19e">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73ca7d39f97e0265ccc615152ee8e9a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GOMEZ, Paula</DisplayName>
        <AccountId>12</AccountId>
        <AccountType/>
      </UserInfo>
      <UserInfo>
        <DisplayName>EZZINE, Hind</DisplayName>
        <AccountId>20</AccountId>
        <AccountType/>
      </UserInfo>
      <UserInfo>
        <DisplayName>FROST, Melinda</DisplayName>
        <AccountId>140</AccountId>
        <AccountType/>
      </UserInfo>
      <UserInfo>
        <DisplayName>ELNOSSERY, Sherein</DisplayName>
        <AccountId>42</AccountId>
        <AccountType/>
      </UserInfo>
      <UserInfo>
        <DisplayName>MOHAMMED, Shaza</DisplayName>
        <AccountId>171</AccountId>
        <AccountType/>
      </UserInfo>
      <UserInfo>
        <DisplayName>BULIVA, Evans</DisplayName>
        <AccountId>41</AccountId>
        <AccountType/>
      </UserInfo>
      <UserInfo>
        <DisplayName>BONKOUNGOU, Boukare</DisplayName>
        <AccountId>27</AccountId>
        <AccountType/>
      </UserInfo>
      <UserInfo>
        <DisplayName>OMONY, Otto Emmanuel</DisplayName>
        <AccountId>156</AccountId>
        <AccountType/>
      </UserInfo>
      <UserInfo>
        <DisplayName>LADU, Alice</DisplayName>
        <AccountId>36</AccountId>
        <AccountType/>
      </UserInfo>
      <UserInfo>
        <DisplayName>SAMUEL, Reuben</DisplayName>
        <AccountId>38</AccountId>
        <AccountType/>
      </UserInfo>
      <UserInfo>
        <DisplayName>BROWN, Richard</DisplayName>
        <AccountId>39</AccountId>
        <AccountType/>
      </UserInfo>
      <UserInfo>
        <DisplayName>KANOUTE, Youssouf Baptiste</DisplayName>
        <AccountId>43</AccountId>
        <AccountType/>
      </UserInfo>
      <UserInfo>
        <DisplayName>RELAN, Pryanka</DisplayName>
        <AccountId>40</AccountId>
        <AccountType/>
      </UserInfo>
      <UserInfo>
        <DisplayName>SALIO, Flavio</DisplayName>
        <AccountId>54</AccountId>
        <AccountType/>
      </UserInfo>
      <UserInfo>
        <DisplayName>CHRISTENSEN, Renee</DisplayName>
        <AccountId>89</AccountId>
        <AccountType/>
      </UserInfo>
    </SharedWithUsers>
  </documentManagement>
</p:properties>
</file>

<file path=customXml/itemProps1.xml><?xml version="1.0" encoding="utf-8"?>
<ds:datastoreItem xmlns:ds="http://schemas.openxmlformats.org/officeDocument/2006/customXml" ds:itemID="{40883999-D82E-49BE-B746-FE60ECF1A19A}">
  <ds:schemaRefs>
    <ds:schemaRef ds:uri="http://schemas.microsoft.com/sharepoint/v3/contenttype/forms"/>
  </ds:schemaRefs>
</ds:datastoreItem>
</file>

<file path=customXml/itemProps2.xml><?xml version="1.0" encoding="utf-8"?>
<ds:datastoreItem xmlns:ds="http://schemas.openxmlformats.org/officeDocument/2006/customXml" ds:itemID="{CC45FA59-6177-4149-9704-D1AC186223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D9EBC7-7433-46F7-9F73-650E9882B9A8}">
  <ds:schemaRefs>
    <ds:schemaRef ds:uri="http://purl.org/dc/terms/"/>
    <ds:schemaRef ds:uri="http://purl.org/dc/dcmitype/"/>
    <ds:schemaRef ds:uri="http://schemas.openxmlformats.org/package/2006/metadata/core-properties"/>
    <ds:schemaRef ds:uri="450f158c-397a-4a9d-b005-a44c92e0fccb"/>
    <ds:schemaRef ds:uri="http://schemas.microsoft.com/office/2006/documentManagement/types"/>
    <ds:schemaRef ds:uri="http://purl.org/dc/elements/1.1/"/>
    <ds:schemaRef ds:uri="e2a64997-203d-4655-a595-383c2eb1e865"/>
    <ds:schemaRef ds:uri="http://www.w3.org/XML/1998/namespace"/>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145</TotalTime>
  <Words>9489</Words>
  <Application>Microsoft Office PowerPoint</Application>
  <PresentationFormat>Widescreen</PresentationFormat>
  <Paragraphs>946</Paragraphs>
  <Slides>86</Slides>
  <Notes>57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86</vt:i4>
      </vt:variant>
    </vt:vector>
  </HeadingPairs>
  <TitlesOfParts>
    <vt:vector size="96" baseType="lpstr">
      <vt:lpstr>Arial</vt:lpstr>
      <vt:lpstr>Calibri</vt:lpstr>
      <vt:lpstr>Courier New</vt:lpstr>
      <vt:lpstr>Raleway</vt:lpstr>
      <vt:lpstr>Segoe UI</vt:lpstr>
      <vt:lpstr>Source Sans Pro</vt:lpstr>
      <vt:lpstr>Source Sans Pro Bold</vt:lpstr>
      <vt:lpstr>Source Sans Pro Regular</vt:lpstr>
      <vt:lpstr>Wingdings</vt:lpstr>
      <vt:lpstr>RRT_Theme_v4</vt:lpstr>
      <vt:lpstr>Atelier pour les gestionnaires  des équipes d’intervention rapide </vt:lpstr>
      <vt:lpstr>PowerPoint Presentation</vt:lpstr>
      <vt:lpstr>PowerPoint Presentation</vt:lpstr>
      <vt:lpstr>PowerPoint Presentation</vt:lpstr>
      <vt:lpstr>PowerPoint Presentation</vt:lpstr>
      <vt:lpstr>PowerPoint Presentation</vt:lpstr>
      <vt:lpstr>PowerPoint Presentation</vt:lpstr>
      <vt:lpstr>Cycle de gestion des EIR</vt:lpstr>
      <vt:lpstr>Bienvenu à Makati!</vt:lpstr>
      <vt:lpstr>Mais, attendez…</vt:lpstr>
      <vt:lpstr>Cycle de gestion des EIR</vt:lpstr>
      <vt:lpstr>Réflexion </vt:lpstr>
      <vt:lpstr>Objectifs de la mobilisation des EIR</vt:lpstr>
      <vt:lpstr>Processus de mobilisation des EIR</vt:lpstr>
      <vt:lpstr>Critères de décision relatifs à la mobilisation</vt:lpstr>
      <vt:lpstr>Critères de décision relatifs à la mobilisation</vt:lpstr>
      <vt:lpstr>Composition des équipes</vt:lpstr>
      <vt:lpstr>Structures des EIR</vt:lpstr>
      <vt:lpstr>Structure sur mesure adaptée aux capacités existantes</vt:lpstr>
      <vt:lpstr>Structure sur mesure adaptée aux besoins</vt:lpstr>
      <vt:lpstr>Structure sur mesure adaptée aux besoins</vt:lpstr>
      <vt:lpstr>Cycle de gestion des EIR</vt:lpstr>
      <vt:lpstr>Objectifs du pré déploiement</vt:lpstr>
      <vt:lpstr>Processus de pré déploiement</vt:lpstr>
      <vt:lpstr>Autres activités de la phase de pré déploiement</vt:lpstr>
      <vt:lpstr>session d’information préalable au déploiement : considérations opérationnelles</vt:lpstr>
      <vt:lpstr>session d’information préalable au déploiement : contenu</vt:lpstr>
      <vt:lpstr>Formations en temps voulu : considérations opérationnelles</vt:lpstr>
      <vt:lpstr>Formations en temps voulu : contenu</vt:lpstr>
      <vt:lpstr>Équipement des EIR</vt:lpstr>
      <vt:lpstr>PowerPoint Presentation</vt:lpstr>
      <vt:lpstr>PowerPoint Presentation</vt:lpstr>
      <vt:lpstr>PowerPoint Presentation</vt:lpstr>
      <vt:lpstr>Consignes pour le travail en groupe (1)</vt:lpstr>
      <vt:lpstr>Consignes pour le travail en groupe (2) </vt:lpstr>
      <vt:lpstr>Activité facultative supplémentaire : Activer ou non l'EIR ?</vt:lpstr>
      <vt:lpstr>Activité facultative supplémentaire : Activer ou non l'EIR ?</vt:lpstr>
      <vt:lpstr>Activité facultative supplémentaire : Activer ou non l'EIR ?</vt:lpstr>
      <vt:lpstr>Activité facultative supplémentaire : Activer ou non l'EIR ?</vt:lpstr>
      <vt:lpstr>Activité facultative supplémentaire : Activer ou non l'EIR ?</vt:lpstr>
      <vt:lpstr>Activité facultative supplémentaire : Activer ou non l'EIR ?</vt:lpstr>
      <vt:lpstr>Activité facultative supplémentaire : Activer ou non l'EIR ?</vt:lpstr>
      <vt:lpstr>PowerPoint Presentation</vt:lpstr>
      <vt:lpstr>PowerPoint Presentation</vt:lpstr>
      <vt:lpstr>PowerPoint Presentation</vt:lpstr>
      <vt:lpstr>Cycle de gestion des EIR</vt:lpstr>
      <vt:lpstr>Objectifs du déploiement</vt:lpstr>
      <vt:lpstr>Coordination des EIR et établissement de rapports</vt:lpstr>
      <vt:lpstr>Coordination sur le terrain</vt:lpstr>
      <vt:lpstr>Établissement de rapports sur les activités de terrain</vt:lpstr>
      <vt:lpstr>Établissement de rapports sur les activités de terrain</vt:lpstr>
      <vt:lpstr>Établissement de rapports sur les activités de terrain</vt:lpstr>
      <vt:lpstr>PowerPoint Presentation</vt:lpstr>
      <vt:lpstr>Modification d’une EIR et démobilisation</vt:lpstr>
      <vt:lpstr>Critères potentiels à prendre en compte pour le déploiement ou la démobilisation des membres d’une EIR </vt:lpstr>
      <vt:lpstr>PowerPoint Presentation</vt:lpstr>
      <vt:lpstr>PowerPoint Presentation</vt:lpstr>
      <vt:lpstr>PowerPoint Presentation</vt:lpstr>
      <vt:lpstr>PowerPoint Presentation</vt:lpstr>
      <vt:lpstr>Consignes pour le travail en groupe (1)</vt:lpstr>
      <vt:lpstr>PowerPoint Presentation</vt:lpstr>
      <vt:lpstr>Consignes pour le travail en groupe</vt:lpstr>
      <vt:lpstr>Une fois l’EIR revenue du terrain...</vt:lpstr>
      <vt:lpstr>PowerPoint Presentation</vt:lpstr>
      <vt:lpstr>Cycle de gestion des EIR</vt:lpstr>
      <vt:lpstr>PowerPoint Presentation</vt:lpstr>
      <vt:lpstr>Objectifs du post déploiement</vt:lpstr>
      <vt:lpstr>Principales activités du post déploiement</vt:lpstr>
      <vt:lpstr>Évaluation post déploiement</vt:lpstr>
      <vt:lpstr>Évaluation post déploiement </vt:lpstr>
      <vt:lpstr>Post déploiement : bilans et revue après action</vt:lpstr>
      <vt:lpstr>Post déploiement : bilans et revue après action</vt:lpstr>
      <vt:lpstr>Post déploiement : bilans et revue après action</vt:lpstr>
      <vt:lpstr>Post déploiement : ressources pour les intervenants</vt:lpstr>
      <vt:lpstr>Prévenir l’attrition des intervenants</vt:lpstr>
      <vt:lpstr>PowerPoint Presentation</vt:lpstr>
      <vt:lpstr>PowerPoint Presentation</vt:lpstr>
      <vt:lpstr>PowerPoint Presentation</vt:lpstr>
      <vt:lpstr>Consignes pour le travail en groupe (1)</vt:lpstr>
      <vt:lpstr>PowerPoint Presentation</vt:lpstr>
      <vt:lpstr>PowerPoint Presentation</vt:lpstr>
      <vt:lpstr>Le contenu de ce module est adapté de l’atelier pour les gestionnaires des EIR organisé par les  Centres pour le contrôle et la prévention des maladies des États-Unis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Rapid Response Teams  Training of Trainers</dc:title>
  <dc:creator>Szilvia Horváth</dc:creator>
  <cp:lastModifiedBy>GOMEZ, Paula</cp:lastModifiedBy>
  <cp:revision>249</cp:revision>
  <dcterms:modified xsi:type="dcterms:W3CDTF">2024-11-07T16:07:48Z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8609500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MSIP_Label_7b94a7b8-f06c-4dfe-bdcc-9b548fd58c31_Enabled">
    <vt:lpwstr>true</vt:lpwstr>
  </property>
  <property fmtid="{D5CDD505-2E9C-101B-9397-08002B2CF9AE}" pid="12" name="MSIP_Label_7b94a7b8-f06c-4dfe-bdcc-9b548fd58c31_SetDate">
    <vt:lpwstr>2023-06-21T18:40:18Z</vt:lpwstr>
  </property>
  <property fmtid="{D5CDD505-2E9C-101B-9397-08002B2CF9AE}" pid="13" name="MSIP_Label_7b94a7b8-f06c-4dfe-bdcc-9b548fd58c31_Method">
    <vt:lpwstr>Privileged</vt:lpwstr>
  </property>
  <property fmtid="{D5CDD505-2E9C-101B-9397-08002B2CF9AE}" pid="14" name="MSIP_Label_7b94a7b8-f06c-4dfe-bdcc-9b548fd58c31_Name">
    <vt:lpwstr>7b94a7b8-f06c-4dfe-bdcc-9b548fd58c31</vt:lpwstr>
  </property>
  <property fmtid="{D5CDD505-2E9C-101B-9397-08002B2CF9AE}" pid="15" name="MSIP_Label_7b94a7b8-f06c-4dfe-bdcc-9b548fd58c31_SiteId">
    <vt:lpwstr>9ce70869-60db-44fd-abe8-d2767077fc8f</vt:lpwstr>
  </property>
  <property fmtid="{D5CDD505-2E9C-101B-9397-08002B2CF9AE}" pid="16" name="MSIP_Label_7b94a7b8-f06c-4dfe-bdcc-9b548fd58c31_ActionId">
    <vt:lpwstr>395083b8-ae26-4190-833b-6d64d7461020</vt:lpwstr>
  </property>
  <property fmtid="{D5CDD505-2E9C-101B-9397-08002B2CF9AE}" pid="17" name="MSIP_Label_7b94a7b8-f06c-4dfe-bdcc-9b548fd58c31_ContentBits">
    <vt:lpwstr>0</vt:lpwstr>
  </property>
</Properties>
</file>